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ato" panose="020B0604020202020204" charset="0"/>
      <p:regular r:id="rId8"/>
      <p:bold r:id="rId9"/>
      <p:italic r:id="rId10"/>
      <p:boldItalic r:id="rId11"/>
    </p:embeddedFon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5048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numCol="1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093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numCol="1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961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numCol="1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364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numCol="1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6951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numCol="1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743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numCol="1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>
                <a:solidFill>
                  <a:schemeClr val="lt1"/>
                </a:solidFill>
              </a:rPr>
              <a:t>‹#›</a:t>
            </a:fld>
            <a:endParaRPr lang="en" alt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numCol="1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/>
              <a:t>‹#›</a:t>
            </a:fld>
            <a:endParaRPr lang="en" alt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/>
              <a:t>‹#›</a:t>
            </a:fld>
            <a:endParaRPr lang="en" alt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numCol="1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>
                <a:solidFill>
                  <a:schemeClr val="lt1"/>
                </a:solidFill>
              </a:rPr>
              <a:t>‹#›</a:t>
            </a:fld>
            <a:endParaRPr lang="en" alt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/>
              <a:t>‹#›</a:t>
            </a:fld>
            <a:endParaRPr lang="en" alt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/>
              <a:t>‹#›</a:t>
            </a:fld>
            <a:endParaRPr lang="en" alt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/>
              <a:t>‹#›</a:t>
            </a:fld>
            <a:endParaRPr lang="en" alt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numCol="1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/>
              <a:t>‹#›</a:t>
            </a:fld>
            <a:endParaRPr lang="en" alt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numCol="1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>
                <a:solidFill>
                  <a:schemeClr val="lt1"/>
                </a:solidFill>
              </a:rPr>
              <a:t>‹#›</a:t>
            </a:fld>
            <a:endParaRPr lang="en" alt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numCol="1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numCol="1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numCol="1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>
                <a:solidFill>
                  <a:schemeClr val="lt1"/>
                </a:solidFill>
              </a:rPr>
              <a:t>‹#›</a:t>
            </a:fld>
            <a:endParaRPr lang="en" alt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numCol="1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altLang="en"/>
              <a:t>‹#›</a:t>
            </a:fld>
            <a:endParaRPr lang="en" alt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1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alt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alt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Hope-island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702525" y="3224100"/>
            <a:ext cx="7451700" cy="100200"/>
          </a:xfrm>
          <a:prstGeom prst="rect">
            <a:avLst/>
          </a:prstGeom>
        </p:spPr>
        <p:txBody>
          <a:bodyPr lIns="91425" tIns="91425" rIns="91425" bIns="91425" numCol="1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702525" y="630225"/>
            <a:ext cx="8000700" cy="1542000"/>
          </a:xfrm>
          <a:prstGeom prst="rect">
            <a:avLst/>
          </a:prstGeom>
        </p:spPr>
        <p:txBody>
          <a:bodyPr lIns="91425" tIns="91425" rIns="91425" bIns="91425" numCol="1" anchor="t" anchorCtr="0">
            <a:noAutofit/>
          </a:bodyPr>
          <a:lstStyle/>
          <a:p>
            <a:pPr marL="1371600" lvl="0" indent="457200" rtl="0">
              <a:spcBef>
                <a:spcPts val="0"/>
              </a:spcBef>
              <a:buNone/>
            </a:pPr>
            <a:r>
              <a:rPr lang="en" altLang="en"/>
              <a:t>Health Plans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altLang="en"/>
              <a:t>     Sept. 18 -Sept. 22, 2017</a:t>
            </a:r>
          </a:p>
          <a:p>
            <a:pPr marL="1371600" lvl="0" indent="457200" rtl="0">
              <a:spcBef>
                <a:spcPts val="0"/>
              </a:spcBef>
              <a:buNone/>
            </a:pPr>
            <a:r>
              <a:rPr lang="en" altLang="en"/>
              <a:t>, </a:t>
            </a:r>
          </a:p>
        </p:txBody>
      </p:sp>
      <p:pic>
        <p:nvPicPr>
          <p:cNvPr id="74" name="Shape 74" descr="... outdoors before exercising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575" y="2283225"/>
            <a:ext cx="2819899" cy="2584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8075" y="564850"/>
            <a:ext cx="8296800" cy="38922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Learning Target: I will create a diagram illustrating the 10 life skills essential to healthy living.  </a:t>
            </a:r>
          </a:p>
          <a:p>
            <a:pPr lvl="0" algn="l" rtl="0">
              <a:spcBef>
                <a:spcPts val="0"/>
              </a:spcBef>
              <a:buNone/>
            </a:pPr>
            <a:endParaRPr sz="2400"/>
          </a:p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Bell Ringer: What do you think of when you hear someone say “life skills”?</a:t>
            </a:r>
          </a:p>
          <a:p>
            <a:pPr lvl="0" algn="l" rtl="0">
              <a:spcBef>
                <a:spcPts val="0"/>
              </a:spcBef>
              <a:buNone/>
            </a:pPr>
            <a:endParaRPr sz="2400"/>
          </a:p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Ending Activity: Group diagram of all 10 life skills with discussion of what the first few mean.  </a:t>
            </a:r>
          </a:p>
          <a:p>
            <a:pPr lvl="0" algn="l" rtl="0">
              <a:spcBef>
                <a:spcPts val="0"/>
              </a:spcBef>
              <a:buNone/>
            </a:pPr>
            <a:endParaRPr sz="2400"/>
          </a:p>
          <a:p>
            <a:pPr lvl="0" algn="l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68075" y="564850"/>
            <a:ext cx="8296800" cy="38922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Learning Target: I will create a diagram illustrating the 10 life skills essential to healthy living.  </a:t>
            </a:r>
          </a:p>
          <a:p>
            <a:pPr lvl="0" algn="l" rtl="0">
              <a:spcBef>
                <a:spcPts val="0"/>
              </a:spcBef>
              <a:buNone/>
            </a:pPr>
            <a:endParaRPr sz="2400"/>
          </a:p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Bell Ringer: What does it mean to make good decisions? </a:t>
            </a:r>
          </a:p>
          <a:p>
            <a:pPr lvl="0" algn="l" rtl="0">
              <a:spcBef>
                <a:spcPts val="0"/>
              </a:spcBef>
              <a:buNone/>
            </a:pPr>
            <a:endParaRPr sz="2400"/>
          </a:p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Ending Activity: Group activity in making decisions on island activity.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68075" y="564850"/>
            <a:ext cx="8296800" cy="38922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 </a:t>
            </a:r>
          </a:p>
        </p:txBody>
      </p:sp>
      <p:pic>
        <p:nvPicPr>
          <p:cNvPr id="90" name="Shape 9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550" y="485775"/>
            <a:ext cx="8296800" cy="417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68075" y="564850"/>
            <a:ext cx="8296800" cy="3892200"/>
          </a:xfrm>
          <a:prstGeom prst="rect">
            <a:avLst/>
          </a:prstGeom>
        </p:spPr>
        <p:txBody>
          <a:bodyPr lIns="91425" tIns="91425" rIns="91425" bIns="91425" numCol="1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Learning Target: I will use advertisements to make decisions on important and smart purchases.   </a:t>
            </a:r>
          </a:p>
          <a:p>
            <a:pPr lvl="0" algn="l" rtl="0">
              <a:spcBef>
                <a:spcPts val="0"/>
              </a:spcBef>
              <a:buNone/>
            </a:pPr>
            <a:endParaRPr sz="2400"/>
          </a:p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Bell Ringer: Describe an important decision you have had to make.  </a:t>
            </a:r>
          </a:p>
          <a:p>
            <a:pPr lvl="0" algn="l" rtl="0">
              <a:spcBef>
                <a:spcPts val="0"/>
              </a:spcBef>
              <a:buNone/>
            </a:pPr>
            <a:endParaRPr sz="2400"/>
          </a:p>
          <a:p>
            <a:pPr lvl="0" algn="l" rtl="0">
              <a:spcBef>
                <a:spcPts val="0"/>
              </a:spcBef>
              <a:buNone/>
            </a:pPr>
            <a:r>
              <a:rPr lang="en" altLang="en" sz="2400"/>
              <a:t>Ending Activity: Group activity on making smart purchases on a limited budget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On-screen Show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Lato</vt:lpstr>
      <vt:lpstr>Raleway</vt:lpstr>
      <vt:lpstr>Arial</vt:lpstr>
      <vt:lpstr>Swiss</vt:lpstr>
      <vt:lpstr>Health Plans      Sept. 18 -Sept. 22, 2017 , </vt:lpstr>
      <vt:lpstr>Learning Target: I will create a diagram illustrating the 10 life skills essential to healthy living.    Bell Ringer: What do you think of when you hear someone say “life skills”?  Ending Activity: Group diagram of all 10 life skills with discussion of what the first few mean.    </vt:lpstr>
      <vt:lpstr>Learning Target: I will create a diagram illustrating the 10 life skills essential to healthy living.    Bell Ringer: What does it mean to make good decisions?   Ending Activity: Group activity in making decisions on island activity.</vt:lpstr>
      <vt:lpstr> </vt:lpstr>
      <vt:lpstr>Learning Target: I will use advertisements to make decisions on important and smart purchases.     Bell Ringer: Describe an important decision you have had to make.    Ending Activity: Group activity on making smart purchases on a limited budget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Plans      Sept. 18 -Sept. 22, 2017 ,</dc:title>
  <dc:creator>Porter, Stephanie</dc:creator>
  <cp:lastModifiedBy>Porter, Stephanie</cp:lastModifiedBy>
  <cp:revision>2</cp:revision>
  <dcterms:modified xsi:type="dcterms:W3CDTF">2017-09-15T14:45:47Z</dcterms:modified>
</cp:coreProperties>
</file>