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70" r:id="rId3"/>
    <p:sldMasterId id="214748367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embeddedFontLst>
    <p:embeddedFont>
      <p:font typeface="Happy Monkey"/>
      <p:regular r:id="rId17"/>
    </p:embeddedFont>
    <p:embeddedFont>
      <p:font typeface="Cherry Cream Soda"/>
      <p:regular r:id="rId18"/>
    </p:embeddedFont>
    <p:embeddedFont>
      <p:font typeface="Bree Serif"/>
      <p:regular r:id="rId19"/>
    </p:embeddedFont>
    <p:embeddedFont>
      <p:font typeface="Love Ya Like A Sister"/>
      <p:regular r:id="rId20"/>
    </p:embeddedFont>
    <p:embeddedFont>
      <p:font typeface="Luckiest Guy"/>
      <p:regular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oveYaLikeASister-regular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font" Target="fonts/LuckiestGuy-regular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HappyMonkey-regular.fnt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BreeSerif-regular.fntdata"/><Relationship Id="rId6" Type="http://schemas.openxmlformats.org/officeDocument/2006/relationships/slide" Target="slides/slide1.xml"/><Relationship Id="rId18" Type="http://schemas.openxmlformats.org/officeDocument/2006/relationships/font" Target="fonts/CherryCreamSoda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b="1" lang="en"/>
              <a:t>Instructional Strategies</a:t>
            </a:r>
            <a:r>
              <a:rPr lang="en"/>
              <a:t>: Direct Instruction, Edpuzzle Videos, Flipped Classroom Videos, Graphic Organizers, Digital and Media Resources, Modeling, Independent Work, Small Group Work, Discussion (Socratic Seminar, Literature Circles), Think/Pair/Share, Writing to Learn (Analytical Writing), Collaborative Learning, Gallery Walks, Project Based Learning, Writer’s Workshops &amp; Peer Editing, Formative Assessment (Quizzes, Exit Slips, Worksheets), Summative Assessment</a:t>
            </a:r>
            <a:br>
              <a:rPr lang="en"/>
            </a:br>
            <a:r>
              <a:rPr b="1" lang="en"/>
              <a:t>Modifications / Accommodations</a:t>
            </a:r>
            <a:r>
              <a:rPr lang="en"/>
              <a:t>: Required modifications are provided for students with 504 Plan or other Individual Education Plan (I.E.P.). These may include direct instruction, paraphrasing, preferential seating, teacher-generated notes, and additional time to complete tasks, individual prompts, modified tests and instruction, or restatement of instruction. Recorded in Infinite Campus.</a:t>
            </a:r>
          </a:p>
        </p:txBody>
      </p:sp>
      <p:sp>
        <p:nvSpPr>
          <p:cNvPr id="128" name="Shape 128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5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Shape 396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97" name="Shape 397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b="1" lang="en"/>
              <a:t>Instructional Strategies</a:t>
            </a:r>
            <a:r>
              <a:rPr lang="en"/>
              <a:t>: Direct Instruction, Edpuzzle Videos, Flipped Classroom Videos, Graphic Organizers, Digital and Media Resources, Modeling, Independent Work, Small Group Work, Discussion (Socratic Seminar, Literature Circles), Think/Pair/Share, Writing to Learn (Analytical Writing), Collaborative Learning, Gallery Walks, Project Based Learning, Writer’s Workshops &amp; Peer Editing, Formative Assessment (Quizzes, Exit Slips, Worksheets), Summative Assessment</a:t>
            </a:r>
            <a:br>
              <a:rPr lang="en"/>
            </a:br>
            <a:r>
              <a:rPr b="1" lang="en"/>
              <a:t>Modifications / Accommodations</a:t>
            </a:r>
            <a:r>
              <a:rPr lang="en"/>
              <a:t>: Required modifications are provided for students with 504 Plan or other Individual Education Plan (I.E.P.). These may include direct instruction, paraphrasing, preferential seating, teacher-generated notes, and additional time to complete tasks, individual prompts, modified tests and instruction, or restatement of instruction. Recorded in Infinite Campus.</a:t>
            </a:r>
          </a:p>
        </p:txBody>
      </p:sp>
      <p:sp>
        <p:nvSpPr>
          <p:cNvPr id="398" name="Shape 398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5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Shape 426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27" name="Shape 427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b="1" lang="en"/>
              <a:t>Instructional Strategies</a:t>
            </a:r>
            <a:r>
              <a:rPr lang="en"/>
              <a:t>: Direct Instruction, Edpuzzle Videos, Flipped Classroom Videos, Graphic Organizers, Digital and Media Resources, Modeling, Independent Work, Small Group Work, Discussion (Socratic Seminar, Literature Circles), Think/Pair/Share, Writing to Learn (Analytical Writing), Collaborative Learning, Gallery Walks, Project Based Learning, Writer’s Workshops &amp; Peer Editing, Formative Assessment (Quizzes, Exit Slips, Worksheets), Summative Assessment</a:t>
            </a:r>
            <a:br>
              <a:rPr lang="en"/>
            </a:br>
            <a:r>
              <a:rPr b="1" lang="en"/>
              <a:t>Modifications / Accommodations</a:t>
            </a:r>
            <a:r>
              <a:rPr lang="en"/>
              <a:t>: Required modifications are provided for students with 504 Plan or other Individual Education Plan (I.E.P.). These may include direct instruction, paraphrasing, preferential seating, teacher-generated notes, and additional time to complete tasks, individual prompts, modified tests and instruction, or restatement of instruction. Recorded in Infinite Campus.</a:t>
            </a:r>
          </a:p>
        </p:txBody>
      </p:sp>
      <p:sp>
        <p:nvSpPr>
          <p:cNvPr id="428" name="Shape 428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b="1" lang="en"/>
              <a:t>Instructional Strategies</a:t>
            </a:r>
            <a:r>
              <a:rPr lang="en"/>
              <a:t>: Direct Instruction, Edpuzzle Videos, Flipped Classroom Videos, Graphic Organizers, Digital and Media Resources, Modeling, Independent Work, Small Group Work, Discussion (Socratic Seminar, Literature Circles), Think/Pair/Share, Writing to Learn (Analytical Writing), Collaborative Learning, Gallery Walks, Project Based Learning, Writer’s Workshops &amp; Peer Editing, Formative Assessment (Quizzes, Exit Slips, Worksheets), Summative Assessment</a:t>
            </a:r>
            <a:br>
              <a:rPr lang="en"/>
            </a:br>
            <a:r>
              <a:rPr b="1" lang="en"/>
              <a:t>Modifications / Accommodations</a:t>
            </a:r>
            <a:r>
              <a:rPr lang="en"/>
              <a:t>: Required modifications are provided for students with 504 Plan or other Individual Education Plan (I.E.P.). These may include direct instruction, paraphrasing, preferential seating, teacher-generated notes, and additional time to complete tasks, individual prompts, modified tests and instruction, or restatement of instruction. Recorded in Infinite Campus.</a:t>
            </a:r>
          </a:p>
        </p:txBody>
      </p:sp>
      <p:sp>
        <p:nvSpPr>
          <p:cNvPr id="158" name="Shape 158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87" name="Shape 187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b="1" lang="en"/>
              <a:t>Instructional Strategies</a:t>
            </a:r>
            <a:r>
              <a:rPr lang="en"/>
              <a:t>: Direct Instruction, Edpuzzle Videos, Flipped Classroom Videos, Graphic Organizers, Digital and Media Resources, Modeling, Independent Work, Small Group Work, Discussion (Socratic Seminar, Literature Circles), Think/Pair/Share, Writing to Learn (Analytical Writing), Collaborative Learning, Gallery Walks, Project Based Learning, Writer’s Workshops &amp; Peer Editing, Formative Assessment (Quizzes, Exit Slips, Worksheets), Summative Assessment</a:t>
            </a:r>
            <a:br>
              <a:rPr lang="en"/>
            </a:br>
            <a:r>
              <a:rPr b="1" lang="en"/>
              <a:t>Modifications / Accommodations</a:t>
            </a:r>
            <a:r>
              <a:rPr lang="en"/>
              <a:t>: Required modifications are provided for students with 504 Plan or other Individual Education Plan (I.E.P.). These may include direct instruction, paraphrasing, preferential seating, teacher-generated notes, and additional time to complete tasks, individual prompts, modified tests and instruction, or restatement of instruction. Recorded in Infinite Campus.</a:t>
            </a:r>
          </a:p>
        </p:txBody>
      </p:sp>
      <p:sp>
        <p:nvSpPr>
          <p:cNvPr id="188" name="Shape 188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17" name="Shape 217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b="1" lang="en"/>
              <a:t>Instructional Strategies</a:t>
            </a:r>
            <a:r>
              <a:rPr lang="en"/>
              <a:t>: Direct Instruction, Edpuzzle Videos, Flipped Classroom Videos, Graphic Organizers, Digital and Media Resources, Modeling, Independent Work, Small Group Work, Discussion (Socratic Seminar, Literature Circles), Think/Pair/Share, Writing to Learn (Analytical Writing), Collaborative Learning, Gallery Walks, Project Based Learning, Writer’s Workshops &amp; Peer Editing, Formative Assessment (Quizzes, Exit Slips, Worksheets), Summative Assessment</a:t>
            </a:r>
            <a:br>
              <a:rPr lang="en"/>
            </a:br>
            <a:r>
              <a:rPr b="1" lang="en"/>
              <a:t>Modifications / Accommodations</a:t>
            </a:r>
            <a:r>
              <a:rPr lang="en"/>
              <a:t>: Required modifications are provided for students with 504 Plan or other Individual Education Plan (I.E.P.). These may include direct instruction, paraphrasing, preferential seating, teacher-generated notes, and additional time to complete tasks, individual prompts, modified tests and instruction, or restatement of instruction. Recorded in Infinite Campus.</a:t>
            </a:r>
          </a:p>
        </p:txBody>
      </p:sp>
      <p:sp>
        <p:nvSpPr>
          <p:cNvPr id="218" name="Shape 218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47" name="Shape 247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b="1" lang="en"/>
              <a:t>Instructional Strategies</a:t>
            </a:r>
            <a:r>
              <a:rPr lang="en"/>
              <a:t>: Direct Instruction, Edpuzzle Videos, Flipped Classroom Videos, Graphic Organizers, Digital and Media Resources, Modeling, Independent Work, Small Group Work, Discussion (Socratic Seminar, Literature Circles), Think/Pair/Share, Writing to Learn (Analytical Writing), Collaborative Learning, Gallery Walks, Project Based Learning, Writer’s Workshops &amp; Peer Editing, Formative Assessment (Quizzes, Exit Slips, Worksheets), Summative Assessment</a:t>
            </a:r>
            <a:br>
              <a:rPr lang="en"/>
            </a:br>
            <a:r>
              <a:rPr b="1" lang="en"/>
              <a:t>Modifications / Accommodations</a:t>
            </a:r>
            <a:r>
              <a:rPr lang="en"/>
              <a:t>: Required modifications are provided for students with 504 Plan or other Individual Education Plan (I.E.P.). These may include direct instruction, paraphrasing, preferential seating, teacher-generated notes, and additional time to complete tasks, individual prompts, modified tests and instruction, or restatement of instruction. Recorded in Infinite Campus.</a:t>
            </a:r>
          </a:p>
        </p:txBody>
      </p:sp>
      <p:sp>
        <p:nvSpPr>
          <p:cNvPr id="248" name="Shape 248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77" name="Shape 277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b="1" lang="en"/>
              <a:t>Instructional Strategies</a:t>
            </a:r>
            <a:r>
              <a:rPr lang="en"/>
              <a:t>: Direct Instruction, Edpuzzle Videos, Flipped Classroom Videos, Graphic Organizers, Digital and Media Resources, Modeling, Independent Work, Small Group Work, Discussion (Socratic Seminar, Literature Circles), Think/Pair/Share, Writing to Learn (Analytical Writing), Collaborative Learning, Gallery Walks, Project Based Learning, Writer’s Workshops &amp; Peer Editing, Formative Assessment (Quizzes, Exit Slips, Worksheets), Summative Assessment</a:t>
            </a:r>
            <a:br>
              <a:rPr lang="en"/>
            </a:br>
            <a:r>
              <a:rPr b="1" lang="en"/>
              <a:t>Modifications / Accommodations</a:t>
            </a:r>
            <a:r>
              <a:rPr lang="en"/>
              <a:t>: Required modifications are provided for students with 504 Plan or other Individual Education Plan (I.E.P.). These may include direct instruction, paraphrasing, preferential seating, teacher-generated notes, and additional time to complete tasks, individual prompts, modified tests and instruction, or restatement of instruction. Recorded in Infinite Campus.</a:t>
            </a:r>
          </a:p>
        </p:txBody>
      </p:sp>
      <p:sp>
        <p:nvSpPr>
          <p:cNvPr id="278" name="Shape 278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07" name="Shape 307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b="1" lang="en"/>
              <a:t>Instructional Strategies</a:t>
            </a:r>
            <a:r>
              <a:rPr lang="en"/>
              <a:t>: Direct Instruction, Edpuzzle Videos, Flipped Classroom Videos, Graphic Organizers, Digital and Media Resources, Modeling, Independent Work, Small Group Work, Discussion (Socratic Seminar, Literature Circles), Think/Pair/Share, Writing to Learn (Analytical Writing), Collaborative Learning, Gallery Walks, Project Based Learning, Writer’s Workshops &amp; Peer Editing, Formative Assessment (Quizzes, Exit Slips, Worksheets), Summative Assessment</a:t>
            </a:r>
            <a:br>
              <a:rPr lang="en"/>
            </a:br>
            <a:r>
              <a:rPr b="1" lang="en"/>
              <a:t>Modifications / Accommodations</a:t>
            </a:r>
            <a:r>
              <a:rPr lang="en"/>
              <a:t>: Required modifications are provided for students with 504 Plan or other Individual Education Plan (I.E.P.). These may include direct instruction, paraphrasing, preferential seating, teacher-generated notes, and additional time to complete tasks, individual prompts, modified tests and instruction, or restatement of instruction. Recorded in Infinite Campus.</a:t>
            </a:r>
          </a:p>
        </p:txBody>
      </p:sp>
      <p:sp>
        <p:nvSpPr>
          <p:cNvPr id="308" name="Shape 308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Shape 336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37" name="Shape 337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b="1" lang="en"/>
              <a:t>Instructional Strategies</a:t>
            </a:r>
            <a:r>
              <a:rPr lang="en"/>
              <a:t>: Direct Instruction, Edpuzzle Videos, Flipped Classroom Videos, Graphic Organizers, Digital and Media Resources, Modeling, Independent Work, Small Group Work, Discussion (Socratic Seminar, Literature Circles), Think/Pair/Share, Writing to Learn (Analytical Writing), Collaborative Learning, Gallery Walks, Project Based Learning, Writer’s Workshops &amp; Peer Editing, Formative Assessment (Quizzes, Exit Slips, Worksheets), Summative Assessment</a:t>
            </a:r>
            <a:br>
              <a:rPr lang="en"/>
            </a:br>
            <a:r>
              <a:rPr b="1" lang="en"/>
              <a:t>Modifications / Accommodations</a:t>
            </a:r>
            <a:r>
              <a:rPr lang="en"/>
              <a:t>: Required modifications are provided for students with 504 Plan or other Individual Education Plan (I.E.P.). These may include direct instruction, paraphrasing, preferential seating, teacher-generated notes, and additional time to complete tasks, individual prompts, modified tests and instruction, or restatement of instruction. Recorded in Infinite Campus.</a:t>
            </a:r>
          </a:p>
        </p:txBody>
      </p:sp>
      <p:sp>
        <p:nvSpPr>
          <p:cNvPr id="338" name="Shape 338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67" name="Shape 367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b="1" lang="en"/>
              <a:t>Instructional Strategies</a:t>
            </a:r>
            <a:r>
              <a:rPr lang="en"/>
              <a:t>: Direct Instruction, Edpuzzle Videos, Flipped Classroom Videos, Graphic Organizers, Digital and Media Resources, Modeling, Independent Work, Small Group Work, Discussion (Socratic Seminar, Literature Circles), Think/Pair/Share, Writing to Learn (Analytical Writing), Collaborative Learning, Gallery Walks, Project Based Learning, Writer’s Workshops &amp; Peer Editing, Formative Assessment (Quizzes, Exit Slips, Worksheets), Summative Assessment</a:t>
            </a:r>
            <a:br>
              <a:rPr lang="en"/>
            </a:br>
            <a:r>
              <a:rPr b="1" lang="en"/>
              <a:t>Modifications / Accommodations</a:t>
            </a:r>
            <a:r>
              <a:rPr lang="en"/>
              <a:t>: Required modifications are provided for students with 504 Plan or other Individual Education Plan (I.E.P.). These may include direct instruction, paraphrasing, preferential seating, teacher-generated notes, and additional time to complete tasks, individual prompts, modified tests and instruction, or restatement of instruction. Recorded in Infinite Campus.</a:t>
            </a:r>
          </a:p>
        </p:txBody>
      </p:sp>
      <p:sp>
        <p:nvSpPr>
          <p:cNvPr id="368" name="Shape 368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rtl="0" algn="ctr">
              <a:spcBef>
                <a:spcPts val="0"/>
              </a:spcBef>
              <a:buSzPct val="100000"/>
              <a:defRPr sz="5200"/>
            </a:lvl1pPr>
            <a:lvl2pPr lvl="1" rtl="0" algn="ctr">
              <a:spcBef>
                <a:spcPts val="0"/>
              </a:spcBef>
              <a:buSzPct val="100000"/>
              <a:defRPr sz="5200"/>
            </a:lvl2pPr>
            <a:lvl3pPr lvl="2" rtl="0" algn="ctr">
              <a:spcBef>
                <a:spcPts val="0"/>
              </a:spcBef>
              <a:buSzPct val="100000"/>
              <a:defRPr sz="5200"/>
            </a:lvl3pPr>
            <a:lvl4pPr lvl="3" rtl="0" algn="ctr">
              <a:spcBef>
                <a:spcPts val="0"/>
              </a:spcBef>
              <a:buSzPct val="100000"/>
              <a:defRPr sz="5200"/>
            </a:lvl4pPr>
            <a:lvl5pPr lvl="4" rtl="0" algn="ctr">
              <a:spcBef>
                <a:spcPts val="0"/>
              </a:spcBef>
              <a:buSzPct val="100000"/>
              <a:defRPr sz="5200"/>
            </a:lvl5pPr>
            <a:lvl6pPr lvl="5" rtl="0" algn="ctr">
              <a:spcBef>
                <a:spcPts val="0"/>
              </a:spcBef>
              <a:buSzPct val="100000"/>
              <a:defRPr sz="5200"/>
            </a:lvl6pPr>
            <a:lvl7pPr lvl="6" rtl="0" algn="ctr">
              <a:spcBef>
                <a:spcPts val="0"/>
              </a:spcBef>
              <a:buSzPct val="100000"/>
              <a:defRPr sz="5200"/>
            </a:lvl7pPr>
            <a:lvl8pPr lvl="7" rtl="0" algn="ctr">
              <a:spcBef>
                <a:spcPts val="0"/>
              </a:spcBef>
              <a:buSzPct val="100000"/>
              <a:defRPr sz="5200"/>
            </a:lvl8pPr>
            <a:lvl9pPr lvl="8" rtl="0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rtl="0" algn="ctr">
              <a:spcBef>
                <a:spcPts val="0"/>
              </a:spcBef>
              <a:buSzPct val="100000"/>
              <a:defRPr sz="12000"/>
            </a:lvl1pPr>
            <a:lvl2pPr lvl="1" rtl="0" algn="ctr">
              <a:spcBef>
                <a:spcPts val="0"/>
              </a:spcBef>
              <a:buSzPct val="100000"/>
              <a:defRPr sz="12000"/>
            </a:lvl2pPr>
            <a:lvl3pPr lvl="2" rtl="0" algn="ctr">
              <a:spcBef>
                <a:spcPts val="0"/>
              </a:spcBef>
              <a:buSzPct val="100000"/>
              <a:defRPr sz="12000"/>
            </a:lvl3pPr>
            <a:lvl4pPr lvl="3" rtl="0" algn="ctr">
              <a:spcBef>
                <a:spcPts val="0"/>
              </a:spcBef>
              <a:buSzPct val="100000"/>
              <a:defRPr sz="12000"/>
            </a:lvl4pPr>
            <a:lvl5pPr lvl="4" rtl="0" algn="ctr">
              <a:spcBef>
                <a:spcPts val="0"/>
              </a:spcBef>
              <a:buSzPct val="100000"/>
              <a:defRPr sz="12000"/>
            </a:lvl5pPr>
            <a:lvl6pPr lvl="5" rtl="0" algn="ctr">
              <a:spcBef>
                <a:spcPts val="0"/>
              </a:spcBef>
              <a:buSzPct val="100000"/>
              <a:defRPr sz="12000"/>
            </a:lvl6pPr>
            <a:lvl7pPr lvl="6" rtl="0" algn="ctr">
              <a:spcBef>
                <a:spcPts val="0"/>
              </a:spcBef>
              <a:buSzPct val="100000"/>
              <a:defRPr sz="12000"/>
            </a:lvl7pPr>
            <a:lvl8pPr lvl="7" rtl="0" algn="ctr">
              <a:spcBef>
                <a:spcPts val="0"/>
              </a:spcBef>
              <a:buSzPct val="100000"/>
              <a:defRPr sz="12000"/>
            </a:lvl8pPr>
            <a:lvl9pPr lvl="8" rtl="0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 algn="ctr">
              <a:spcBef>
                <a:spcPts val="0"/>
              </a:spcBef>
              <a:defRPr/>
            </a:lvl1pPr>
            <a:lvl2pPr lvl="1" rtl="0" algn="ctr">
              <a:spcBef>
                <a:spcPts val="0"/>
              </a:spcBef>
              <a:defRPr/>
            </a:lvl2pPr>
            <a:lvl3pPr lvl="2" rtl="0" algn="ctr">
              <a:spcBef>
                <a:spcPts val="0"/>
              </a:spcBef>
              <a:defRPr/>
            </a:lvl3pPr>
            <a:lvl4pPr lvl="3" rtl="0" algn="ctr">
              <a:spcBef>
                <a:spcPts val="0"/>
              </a:spcBef>
              <a:defRPr/>
            </a:lvl4pPr>
            <a:lvl5pPr lvl="4" rtl="0" algn="ctr">
              <a:spcBef>
                <a:spcPts val="0"/>
              </a:spcBef>
              <a:defRPr/>
            </a:lvl5pPr>
            <a:lvl6pPr lvl="5" rtl="0" algn="ctr">
              <a:spcBef>
                <a:spcPts val="0"/>
              </a:spcBef>
              <a:defRPr/>
            </a:lvl6pPr>
            <a:lvl7pPr lvl="6" rtl="0" algn="ctr">
              <a:spcBef>
                <a:spcPts val="0"/>
              </a:spcBef>
              <a:defRPr/>
            </a:lvl7pPr>
            <a:lvl8pPr lvl="7" rtl="0" algn="ctr">
              <a:spcBef>
                <a:spcPts val="0"/>
              </a:spcBef>
              <a:defRPr/>
            </a:lvl8pPr>
            <a:lvl9pPr lvl="8" rtl="0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68575" lIns="68575" rIns="68575" wrap="square" tIns="68575"/>
          <a:lstStyle>
            <a:lvl1pPr indent="0" lvl="0" marL="0" marR="0" rtl="0" algn="ctr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buNone/>
              <a:defRPr sz="1400"/>
            </a:lvl2pPr>
            <a:lvl3pPr indent="0" lvl="2" rtl="0">
              <a:spcBef>
                <a:spcPts val="0"/>
              </a:spcBef>
              <a:buNone/>
              <a:defRPr sz="1400"/>
            </a:lvl3pPr>
            <a:lvl4pPr indent="0" lvl="3" rtl="0">
              <a:spcBef>
                <a:spcPts val="0"/>
              </a:spcBef>
              <a:buNone/>
              <a:defRPr sz="1400"/>
            </a:lvl4pPr>
            <a:lvl5pPr indent="0" lvl="4" rtl="0">
              <a:spcBef>
                <a:spcPts val="0"/>
              </a:spcBef>
              <a:buNone/>
              <a:defRPr sz="1400"/>
            </a:lvl5pPr>
            <a:lvl6pPr indent="0" lvl="5" rtl="0">
              <a:spcBef>
                <a:spcPts val="0"/>
              </a:spcBef>
              <a:buNone/>
              <a:defRPr sz="1400"/>
            </a:lvl6pPr>
            <a:lvl7pPr indent="0" lvl="6" rtl="0">
              <a:spcBef>
                <a:spcPts val="0"/>
              </a:spcBef>
              <a:buNone/>
              <a:defRPr sz="1400"/>
            </a:lvl7pPr>
            <a:lvl8pPr indent="0" lvl="7" rtl="0">
              <a:spcBef>
                <a:spcPts val="0"/>
              </a:spcBef>
              <a:buNone/>
              <a:defRPr sz="1400"/>
            </a:lvl8pPr>
            <a:lvl9pPr indent="0" lvl="8" rtl="0">
              <a:spcBef>
                <a:spcPts val="0"/>
              </a:spcBef>
              <a:buNone/>
              <a:defRPr sz="1400"/>
            </a:lvl9pPr>
          </a:lstStyle>
          <a:p/>
        </p:txBody>
      </p:sp>
      <p:sp>
        <p:nvSpPr>
          <p:cNvPr id="58" name="Shape 58"/>
          <p:cNvSpPr txBox="1"/>
          <p:nvPr>
            <p:ph idx="1" type="subTitle"/>
          </p:nvPr>
        </p:nvSpPr>
        <p:spPr>
          <a:xfrm>
            <a:off x="1143000" y="2701528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/>
          <a:lstStyle>
            <a:lvl1pPr indent="0" lvl="0" marL="0" marR="0" rtl="0" algn="ctr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wrap="square" tIns="68575"/>
          <a:lstStyle>
            <a:lvl1pPr indent="0" lvl="0" marL="0" marR="0" rtl="0" algn="l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wrap="square" tIns="68575"/>
          <a:lstStyle>
            <a:lvl1pPr indent="0" lvl="0" marL="0" marR="0" rtl="0" algn="ct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wrap="square" tIns="34275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">
  <p:cSld name="Title and Conten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wrap="square" tIns="6857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buNone/>
              <a:defRPr sz="1400"/>
            </a:lvl2pPr>
            <a:lvl3pPr indent="0" lvl="2" rtl="0">
              <a:spcBef>
                <a:spcPts val="0"/>
              </a:spcBef>
              <a:buNone/>
              <a:defRPr sz="1400"/>
            </a:lvl3pPr>
            <a:lvl4pPr indent="0" lvl="3" rtl="0">
              <a:spcBef>
                <a:spcPts val="0"/>
              </a:spcBef>
              <a:buNone/>
              <a:defRPr sz="1400"/>
            </a:lvl4pPr>
            <a:lvl5pPr indent="0" lvl="4" rtl="0">
              <a:spcBef>
                <a:spcPts val="0"/>
              </a:spcBef>
              <a:buNone/>
              <a:defRPr sz="1400"/>
            </a:lvl5pPr>
            <a:lvl6pPr indent="0" lvl="5" rtl="0">
              <a:spcBef>
                <a:spcPts val="0"/>
              </a:spcBef>
              <a:buNone/>
              <a:defRPr sz="1400"/>
            </a:lvl6pPr>
            <a:lvl7pPr indent="0" lvl="6" rtl="0">
              <a:spcBef>
                <a:spcPts val="0"/>
              </a:spcBef>
              <a:buNone/>
              <a:defRPr sz="1400"/>
            </a:lvl7pPr>
            <a:lvl8pPr indent="0" lvl="7" rtl="0">
              <a:spcBef>
                <a:spcPts val="0"/>
              </a:spcBef>
              <a:buNone/>
              <a:defRPr sz="1400"/>
            </a:lvl8pPr>
            <a:lvl9pPr indent="0" lvl="8" rtl="0">
              <a:spcBef>
                <a:spcPts val="0"/>
              </a:spcBef>
              <a:buNone/>
              <a:defRPr sz="1400"/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/>
          <a:lstStyle>
            <a:lvl1pPr indent="-38100" lvl="0" marL="177800" marR="0" rtl="0" algn="l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63500" lvl="1" marL="5207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8636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2065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5494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18923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2352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25781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29210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wrap="square" tIns="68575"/>
          <a:lstStyle>
            <a:lvl1pPr indent="0" lvl="0" marL="0" marR="0" rtl="0" algn="l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wrap="square" tIns="68575"/>
          <a:lstStyle>
            <a:lvl1pPr indent="0" lvl="0" marL="0" marR="0" rtl="0" algn="ct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wrap="square" tIns="34275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623888" y="1282304"/>
            <a:ext cx="7886700" cy="2139600"/>
          </a:xfrm>
          <a:prstGeom prst="rect">
            <a:avLst/>
          </a:prstGeom>
          <a:noFill/>
          <a:ln>
            <a:noFill/>
          </a:ln>
        </p:spPr>
        <p:txBody>
          <a:bodyPr anchorCtr="0" anchor="b" bIns="68575" lIns="68575" rIns="68575" wrap="square" tIns="6857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buNone/>
              <a:defRPr sz="1400"/>
            </a:lvl2pPr>
            <a:lvl3pPr indent="0" lvl="2" rtl="0">
              <a:spcBef>
                <a:spcPts val="0"/>
              </a:spcBef>
              <a:buNone/>
              <a:defRPr sz="1400"/>
            </a:lvl3pPr>
            <a:lvl4pPr indent="0" lvl="3" rtl="0">
              <a:spcBef>
                <a:spcPts val="0"/>
              </a:spcBef>
              <a:buNone/>
              <a:defRPr sz="1400"/>
            </a:lvl4pPr>
            <a:lvl5pPr indent="0" lvl="4" rtl="0">
              <a:spcBef>
                <a:spcPts val="0"/>
              </a:spcBef>
              <a:buNone/>
              <a:defRPr sz="1400"/>
            </a:lvl5pPr>
            <a:lvl6pPr indent="0" lvl="5" rtl="0">
              <a:spcBef>
                <a:spcPts val="0"/>
              </a:spcBef>
              <a:buNone/>
              <a:defRPr sz="1400"/>
            </a:lvl6pPr>
            <a:lvl7pPr indent="0" lvl="6" rtl="0">
              <a:spcBef>
                <a:spcPts val="0"/>
              </a:spcBef>
              <a:buNone/>
              <a:defRPr sz="1400"/>
            </a:lvl7pPr>
            <a:lvl8pPr indent="0" lvl="7" rtl="0">
              <a:spcBef>
                <a:spcPts val="0"/>
              </a:spcBef>
              <a:buNone/>
              <a:defRPr sz="1400"/>
            </a:lvl8pPr>
            <a:lvl9pPr indent="0" lvl="8" rtl="0">
              <a:spcBef>
                <a:spcPts val="0"/>
              </a:spcBef>
              <a:buNone/>
              <a:defRPr sz="1400"/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23888" y="3442097"/>
            <a:ext cx="7886700" cy="11250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/>
          <a:lstStyle>
            <a:lvl1pPr indent="0" lvl="0" marL="0" marR="0" rtl="0" algn="l">
              <a:lnSpc>
                <a:spcPct val="90000"/>
              </a:lnSpc>
              <a:spcBef>
                <a:spcPts val="800"/>
              </a:spcBef>
              <a:buClr>
                <a:srgbClr val="888888"/>
              </a:buClr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lnSpc>
                <a:spcPct val="90000"/>
              </a:lnSpc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15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lnSpc>
                <a:spcPct val="90000"/>
              </a:lnSpc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lnSpc>
                <a:spcPct val="90000"/>
              </a:lnSpc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lnSpc>
                <a:spcPct val="90000"/>
              </a:lnSpc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lnSpc>
                <a:spcPct val="90000"/>
              </a:lnSpc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lnSpc>
                <a:spcPct val="90000"/>
              </a:lnSpc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lnSpc>
                <a:spcPct val="90000"/>
              </a:lnSpc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lnSpc>
                <a:spcPct val="90000"/>
              </a:lnSpc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wrap="square" tIns="68575"/>
          <a:lstStyle>
            <a:lvl1pPr indent="0" lvl="0" marL="0" marR="0" rtl="0" algn="l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wrap="square" tIns="68575"/>
          <a:lstStyle>
            <a:lvl1pPr indent="0" lvl="0" marL="0" marR="0" rtl="0" algn="ct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wrap="square" tIns="34275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Obj">
  <p:cSld name="Two Conten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wrap="square" tIns="6857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buNone/>
              <a:defRPr sz="1400"/>
            </a:lvl2pPr>
            <a:lvl3pPr indent="0" lvl="2" rtl="0">
              <a:spcBef>
                <a:spcPts val="0"/>
              </a:spcBef>
              <a:buNone/>
              <a:defRPr sz="1400"/>
            </a:lvl3pPr>
            <a:lvl4pPr indent="0" lvl="3" rtl="0">
              <a:spcBef>
                <a:spcPts val="0"/>
              </a:spcBef>
              <a:buNone/>
              <a:defRPr sz="1400"/>
            </a:lvl4pPr>
            <a:lvl5pPr indent="0" lvl="4" rtl="0">
              <a:spcBef>
                <a:spcPts val="0"/>
              </a:spcBef>
              <a:buNone/>
              <a:defRPr sz="1400"/>
            </a:lvl5pPr>
            <a:lvl6pPr indent="0" lvl="5" rtl="0">
              <a:spcBef>
                <a:spcPts val="0"/>
              </a:spcBef>
              <a:buNone/>
              <a:defRPr sz="1400"/>
            </a:lvl6pPr>
            <a:lvl7pPr indent="0" lvl="6" rtl="0">
              <a:spcBef>
                <a:spcPts val="0"/>
              </a:spcBef>
              <a:buNone/>
              <a:defRPr sz="1400"/>
            </a:lvl7pPr>
            <a:lvl8pPr indent="0" lvl="7" rtl="0">
              <a:spcBef>
                <a:spcPts val="0"/>
              </a:spcBef>
              <a:buNone/>
              <a:defRPr sz="1400"/>
            </a:lvl8pPr>
            <a:lvl9pPr indent="0" lvl="8" rtl="0">
              <a:spcBef>
                <a:spcPts val="0"/>
              </a:spcBef>
              <a:buNone/>
              <a:defRPr sz="1400"/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286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/>
          <a:lstStyle>
            <a:lvl1pPr indent="-38100" lvl="0" marL="177800" marR="0" rtl="0" algn="l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63500" lvl="1" marL="5207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8636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2065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5494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18923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2352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25781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29210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2" type="body"/>
          </p:nvPr>
        </p:nvSpPr>
        <p:spPr>
          <a:xfrm>
            <a:off x="46291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/>
          <a:lstStyle>
            <a:lvl1pPr indent="-38100" lvl="0" marL="177800" marR="0" rtl="0" algn="l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63500" lvl="1" marL="5207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8636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2065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5494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18923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2352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25781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29210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wrap="square" tIns="68575"/>
          <a:lstStyle>
            <a:lvl1pPr indent="0" lvl="0" marL="0" marR="0" rtl="0" algn="l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wrap="square" tIns="68575"/>
          <a:lstStyle>
            <a:lvl1pPr indent="0" lvl="0" marL="0" marR="0" rtl="0" algn="ct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0" name="Shape 80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wrap="square" tIns="34275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TxTwoObj">
  <p:cSld name="Comparison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629841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wrap="square" tIns="6857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buNone/>
              <a:defRPr sz="1400"/>
            </a:lvl2pPr>
            <a:lvl3pPr indent="0" lvl="2" rtl="0">
              <a:spcBef>
                <a:spcPts val="0"/>
              </a:spcBef>
              <a:buNone/>
              <a:defRPr sz="1400"/>
            </a:lvl3pPr>
            <a:lvl4pPr indent="0" lvl="3" rtl="0">
              <a:spcBef>
                <a:spcPts val="0"/>
              </a:spcBef>
              <a:buNone/>
              <a:defRPr sz="1400"/>
            </a:lvl4pPr>
            <a:lvl5pPr indent="0" lvl="4" rtl="0">
              <a:spcBef>
                <a:spcPts val="0"/>
              </a:spcBef>
              <a:buNone/>
              <a:defRPr sz="1400"/>
            </a:lvl5pPr>
            <a:lvl6pPr indent="0" lvl="5" rtl="0">
              <a:spcBef>
                <a:spcPts val="0"/>
              </a:spcBef>
              <a:buNone/>
              <a:defRPr sz="1400"/>
            </a:lvl6pPr>
            <a:lvl7pPr indent="0" lvl="6" rtl="0">
              <a:spcBef>
                <a:spcPts val="0"/>
              </a:spcBef>
              <a:buNone/>
              <a:defRPr sz="1400"/>
            </a:lvl7pPr>
            <a:lvl8pPr indent="0" lvl="7" rtl="0">
              <a:spcBef>
                <a:spcPts val="0"/>
              </a:spcBef>
              <a:buNone/>
              <a:defRPr sz="1400"/>
            </a:lvl8pPr>
            <a:lvl9pPr indent="0" lvl="8" rtl="0">
              <a:spcBef>
                <a:spcPts val="0"/>
              </a:spcBef>
              <a:buNone/>
              <a:defRPr sz="1400"/>
            </a:lvl9pPr>
          </a:lstStyle>
          <a:p/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29841" y="1260872"/>
            <a:ext cx="38682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68575" lIns="68575" rIns="68575" wrap="square" tIns="68575"/>
          <a:lstStyle>
            <a:lvl1pPr indent="0" lvl="0" marL="0" marR="0" rtl="0" algn="l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4" name="Shape 84"/>
          <p:cNvSpPr txBox="1"/>
          <p:nvPr>
            <p:ph idx="2" type="body"/>
          </p:nvPr>
        </p:nvSpPr>
        <p:spPr>
          <a:xfrm>
            <a:off x="629841" y="1878806"/>
            <a:ext cx="3868200" cy="27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/>
          <a:lstStyle>
            <a:lvl1pPr indent="-38100" lvl="0" marL="177800" marR="0" rtl="0" algn="l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63500" lvl="1" marL="5207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8636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2065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5494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18923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2352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25781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29210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5" name="Shape 85"/>
          <p:cNvSpPr txBox="1"/>
          <p:nvPr>
            <p:ph idx="3" type="body"/>
          </p:nvPr>
        </p:nvSpPr>
        <p:spPr>
          <a:xfrm>
            <a:off x="4629150" y="1260872"/>
            <a:ext cx="38874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68575" lIns="68575" rIns="68575" wrap="square" tIns="68575"/>
          <a:lstStyle>
            <a:lvl1pPr indent="0" lvl="0" marL="0" marR="0" rtl="0" algn="l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6" name="Shape 86"/>
          <p:cNvSpPr txBox="1"/>
          <p:nvPr>
            <p:ph idx="4" type="body"/>
          </p:nvPr>
        </p:nvSpPr>
        <p:spPr>
          <a:xfrm>
            <a:off x="4629150" y="1878806"/>
            <a:ext cx="3887400" cy="27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/>
          <a:lstStyle>
            <a:lvl1pPr indent="-38100" lvl="0" marL="177800" marR="0" rtl="0" algn="l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63500" lvl="1" marL="5207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8636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2065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5494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18923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2352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25781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29210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7" name="Shape 87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wrap="square" tIns="68575"/>
          <a:lstStyle>
            <a:lvl1pPr indent="0" lvl="0" marL="0" marR="0" rtl="0" algn="l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8" name="Shape 88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wrap="square" tIns="68575"/>
          <a:lstStyle>
            <a:lvl1pPr indent="0" lvl="0" marL="0" marR="0" rtl="0" algn="ct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9" name="Shape 89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wrap="square" tIns="34275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wrap="square" tIns="6857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buNone/>
              <a:defRPr sz="1400"/>
            </a:lvl2pPr>
            <a:lvl3pPr indent="0" lvl="2" rtl="0">
              <a:spcBef>
                <a:spcPts val="0"/>
              </a:spcBef>
              <a:buNone/>
              <a:defRPr sz="1400"/>
            </a:lvl3pPr>
            <a:lvl4pPr indent="0" lvl="3" rtl="0">
              <a:spcBef>
                <a:spcPts val="0"/>
              </a:spcBef>
              <a:buNone/>
              <a:defRPr sz="1400"/>
            </a:lvl4pPr>
            <a:lvl5pPr indent="0" lvl="4" rtl="0">
              <a:spcBef>
                <a:spcPts val="0"/>
              </a:spcBef>
              <a:buNone/>
              <a:defRPr sz="1400"/>
            </a:lvl5pPr>
            <a:lvl6pPr indent="0" lvl="5" rtl="0">
              <a:spcBef>
                <a:spcPts val="0"/>
              </a:spcBef>
              <a:buNone/>
              <a:defRPr sz="1400"/>
            </a:lvl6pPr>
            <a:lvl7pPr indent="0" lvl="6" rtl="0">
              <a:spcBef>
                <a:spcPts val="0"/>
              </a:spcBef>
              <a:buNone/>
              <a:defRPr sz="1400"/>
            </a:lvl7pPr>
            <a:lvl8pPr indent="0" lvl="7" rtl="0">
              <a:spcBef>
                <a:spcPts val="0"/>
              </a:spcBef>
              <a:buNone/>
              <a:defRPr sz="1400"/>
            </a:lvl8pPr>
            <a:lvl9pPr indent="0" lvl="8" rtl="0">
              <a:spcBef>
                <a:spcPts val="0"/>
              </a:spcBef>
              <a:buNone/>
              <a:defRPr sz="1400"/>
            </a:lvl9pPr>
          </a:lstStyle>
          <a:p/>
        </p:txBody>
      </p:sp>
      <p:sp>
        <p:nvSpPr>
          <p:cNvPr id="92" name="Shape 92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wrap="square" tIns="68575"/>
          <a:lstStyle>
            <a:lvl1pPr indent="0" lvl="0" marL="0" marR="0" rtl="0" algn="l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3" name="Shape 93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wrap="square" tIns="68575"/>
          <a:lstStyle>
            <a:lvl1pPr indent="0" lvl="0" marL="0" marR="0" rtl="0" algn="ct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4" name="Shape 94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wrap="square" tIns="34275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wrap="square" tIns="68575"/>
          <a:lstStyle>
            <a:lvl1pPr indent="0" lvl="0" marL="0" marR="0" rtl="0" algn="l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7" name="Shape 97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wrap="square" tIns="68575"/>
          <a:lstStyle>
            <a:lvl1pPr indent="0" lvl="0" marL="0" marR="0" rtl="0" algn="ct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8" name="Shape 98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wrap="square" tIns="34275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Tx">
  <p:cSld name="Content with Caption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x="629841" y="342900"/>
            <a:ext cx="2949300" cy="1200000"/>
          </a:xfrm>
          <a:prstGeom prst="rect">
            <a:avLst/>
          </a:prstGeom>
          <a:noFill/>
          <a:ln>
            <a:noFill/>
          </a:ln>
        </p:spPr>
        <p:txBody>
          <a:bodyPr anchorCtr="0" anchor="b" bIns="68575" lIns="68575" rIns="68575" wrap="square" tIns="6857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buNone/>
              <a:defRPr sz="1400"/>
            </a:lvl2pPr>
            <a:lvl3pPr indent="0" lvl="2" rtl="0">
              <a:spcBef>
                <a:spcPts val="0"/>
              </a:spcBef>
              <a:buNone/>
              <a:defRPr sz="1400"/>
            </a:lvl3pPr>
            <a:lvl4pPr indent="0" lvl="3" rtl="0">
              <a:spcBef>
                <a:spcPts val="0"/>
              </a:spcBef>
              <a:buNone/>
              <a:defRPr sz="1400"/>
            </a:lvl4pPr>
            <a:lvl5pPr indent="0" lvl="4" rtl="0">
              <a:spcBef>
                <a:spcPts val="0"/>
              </a:spcBef>
              <a:buNone/>
              <a:defRPr sz="1400"/>
            </a:lvl5pPr>
            <a:lvl6pPr indent="0" lvl="5" rtl="0">
              <a:spcBef>
                <a:spcPts val="0"/>
              </a:spcBef>
              <a:buNone/>
              <a:defRPr sz="1400"/>
            </a:lvl6pPr>
            <a:lvl7pPr indent="0" lvl="6" rtl="0">
              <a:spcBef>
                <a:spcPts val="0"/>
              </a:spcBef>
              <a:buNone/>
              <a:defRPr sz="1400"/>
            </a:lvl7pPr>
            <a:lvl8pPr indent="0" lvl="7" rtl="0">
              <a:spcBef>
                <a:spcPts val="0"/>
              </a:spcBef>
              <a:buNone/>
              <a:defRPr sz="1400"/>
            </a:lvl8pPr>
            <a:lvl9pPr indent="0" lvl="8" rtl="0">
              <a:spcBef>
                <a:spcPts val="0"/>
              </a:spcBef>
              <a:buNone/>
              <a:defRPr sz="1400"/>
            </a:lvl9pPr>
          </a:lstStyle>
          <a:p/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3887391" y="740569"/>
            <a:ext cx="4629000" cy="36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/>
          <a:lstStyle>
            <a:lvl1pPr indent="-25400" lvl="0" marL="177800" marR="0" rtl="0" algn="l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" lvl="1" marL="5207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63500" lvl="2" marL="8636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76200" lvl="3" marL="12065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76200" lvl="4" marL="15494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76200" lvl="5" marL="18923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76200" lvl="6" marL="22352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76200" lvl="7" marL="25781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76200" lvl="8" marL="29210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2" name="Shape 102"/>
          <p:cNvSpPr txBox="1"/>
          <p:nvPr>
            <p:ph idx="2" type="body"/>
          </p:nvPr>
        </p:nvSpPr>
        <p:spPr>
          <a:xfrm>
            <a:off x="629841" y="1543050"/>
            <a:ext cx="29493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/>
          <a:lstStyle>
            <a:lvl1pPr indent="0" lvl="0" marL="0" marR="0" rtl="0" algn="l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3" name="Shape 103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wrap="square" tIns="68575"/>
          <a:lstStyle>
            <a:lvl1pPr indent="0" lvl="0" marL="0" marR="0" rtl="0" algn="l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4" name="Shape 104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wrap="square" tIns="68575"/>
          <a:lstStyle>
            <a:lvl1pPr indent="0" lvl="0" marL="0" marR="0" rtl="0" algn="ct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5" name="Shape 105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wrap="square" tIns="34275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rtl="0" algn="ctr">
              <a:spcBef>
                <a:spcPts val="0"/>
              </a:spcBef>
              <a:buSzPct val="100000"/>
              <a:defRPr sz="3600"/>
            </a:lvl1pPr>
            <a:lvl2pPr lvl="1" rtl="0" algn="ctr">
              <a:spcBef>
                <a:spcPts val="0"/>
              </a:spcBef>
              <a:buSzPct val="100000"/>
              <a:defRPr sz="3600"/>
            </a:lvl2pPr>
            <a:lvl3pPr lvl="2" rtl="0" algn="ctr">
              <a:spcBef>
                <a:spcPts val="0"/>
              </a:spcBef>
              <a:buSzPct val="100000"/>
              <a:defRPr sz="3600"/>
            </a:lvl3pPr>
            <a:lvl4pPr lvl="3" rtl="0" algn="ctr">
              <a:spcBef>
                <a:spcPts val="0"/>
              </a:spcBef>
              <a:buSzPct val="100000"/>
              <a:defRPr sz="3600"/>
            </a:lvl4pPr>
            <a:lvl5pPr lvl="4" rtl="0" algn="ctr">
              <a:spcBef>
                <a:spcPts val="0"/>
              </a:spcBef>
              <a:buSzPct val="100000"/>
              <a:defRPr sz="3600"/>
            </a:lvl5pPr>
            <a:lvl6pPr lvl="5" rtl="0" algn="ctr">
              <a:spcBef>
                <a:spcPts val="0"/>
              </a:spcBef>
              <a:buSzPct val="100000"/>
              <a:defRPr sz="3600"/>
            </a:lvl6pPr>
            <a:lvl7pPr lvl="6" rtl="0" algn="ctr">
              <a:spcBef>
                <a:spcPts val="0"/>
              </a:spcBef>
              <a:buSzPct val="100000"/>
              <a:defRPr sz="3600"/>
            </a:lvl7pPr>
            <a:lvl8pPr lvl="7" rtl="0" algn="ctr">
              <a:spcBef>
                <a:spcPts val="0"/>
              </a:spcBef>
              <a:buSzPct val="100000"/>
              <a:defRPr sz="3600"/>
            </a:lvl8pPr>
            <a:lvl9pPr lvl="8" rtl="0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picTx">
  <p:cSld name="Picture with Caption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x="629841" y="342900"/>
            <a:ext cx="2949300" cy="1200000"/>
          </a:xfrm>
          <a:prstGeom prst="rect">
            <a:avLst/>
          </a:prstGeom>
          <a:noFill/>
          <a:ln>
            <a:noFill/>
          </a:ln>
        </p:spPr>
        <p:txBody>
          <a:bodyPr anchorCtr="0" anchor="b" bIns="68575" lIns="68575" rIns="68575" wrap="square" tIns="6857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buNone/>
              <a:defRPr sz="1400"/>
            </a:lvl2pPr>
            <a:lvl3pPr indent="0" lvl="2" rtl="0">
              <a:spcBef>
                <a:spcPts val="0"/>
              </a:spcBef>
              <a:buNone/>
              <a:defRPr sz="1400"/>
            </a:lvl3pPr>
            <a:lvl4pPr indent="0" lvl="3" rtl="0">
              <a:spcBef>
                <a:spcPts val="0"/>
              </a:spcBef>
              <a:buNone/>
              <a:defRPr sz="1400"/>
            </a:lvl4pPr>
            <a:lvl5pPr indent="0" lvl="4" rtl="0">
              <a:spcBef>
                <a:spcPts val="0"/>
              </a:spcBef>
              <a:buNone/>
              <a:defRPr sz="1400"/>
            </a:lvl5pPr>
            <a:lvl6pPr indent="0" lvl="5" rtl="0">
              <a:spcBef>
                <a:spcPts val="0"/>
              </a:spcBef>
              <a:buNone/>
              <a:defRPr sz="1400"/>
            </a:lvl6pPr>
            <a:lvl7pPr indent="0" lvl="6" rtl="0">
              <a:spcBef>
                <a:spcPts val="0"/>
              </a:spcBef>
              <a:buNone/>
              <a:defRPr sz="1400"/>
            </a:lvl7pPr>
            <a:lvl8pPr indent="0" lvl="7" rtl="0">
              <a:spcBef>
                <a:spcPts val="0"/>
              </a:spcBef>
              <a:buNone/>
              <a:defRPr sz="1400"/>
            </a:lvl8pPr>
            <a:lvl9pPr indent="0" lvl="8" rtl="0">
              <a:spcBef>
                <a:spcPts val="0"/>
              </a:spcBef>
              <a:buNone/>
              <a:defRPr sz="1400"/>
            </a:lvl9pPr>
          </a:lstStyle>
          <a:p/>
        </p:txBody>
      </p:sp>
      <p:sp>
        <p:nvSpPr>
          <p:cNvPr id="108" name="Shape 108"/>
          <p:cNvSpPr/>
          <p:nvPr>
            <p:ph idx="2" type="pic"/>
          </p:nvPr>
        </p:nvSpPr>
        <p:spPr>
          <a:xfrm>
            <a:off x="3887391" y="740569"/>
            <a:ext cx="4629000" cy="36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/>
          <a:lstStyle>
            <a:lvl1pPr indent="0" lvl="0" marL="0" marR="0" rtl="0" algn="l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45833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5238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61111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73333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73333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73333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73333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73333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73333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29841" y="1543050"/>
            <a:ext cx="29493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/>
          <a:lstStyle>
            <a:lvl1pPr indent="0" lvl="0" marL="0" marR="0" rtl="0" algn="l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0" name="Shape 110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wrap="square" tIns="68575"/>
          <a:lstStyle>
            <a:lvl1pPr indent="0" lvl="0" marL="0" marR="0" rtl="0" algn="l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1" name="Shape 111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wrap="square" tIns="68575"/>
          <a:lstStyle>
            <a:lvl1pPr indent="0" lvl="0" marL="0" marR="0" rtl="0" algn="ct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2" name="Shape 112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wrap="square" tIns="34275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x">
  <p:cSld name="Title and Vertical Text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wrap="square" tIns="6857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buNone/>
              <a:defRPr sz="1400"/>
            </a:lvl2pPr>
            <a:lvl3pPr indent="0" lvl="2" rtl="0">
              <a:spcBef>
                <a:spcPts val="0"/>
              </a:spcBef>
              <a:buNone/>
              <a:defRPr sz="1400"/>
            </a:lvl3pPr>
            <a:lvl4pPr indent="0" lvl="3" rtl="0">
              <a:spcBef>
                <a:spcPts val="0"/>
              </a:spcBef>
              <a:buNone/>
              <a:defRPr sz="1400"/>
            </a:lvl4pPr>
            <a:lvl5pPr indent="0" lvl="4" rtl="0">
              <a:spcBef>
                <a:spcPts val="0"/>
              </a:spcBef>
              <a:buNone/>
              <a:defRPr sz="1400"/>
            </a:lvl5pPr>
            <a:lvl6pPr indent="0" lvl="5" rtl="0">
              <a:spcBef>
                <a:spcPts val="0"/>
              </a:spcBef>
              <a:buNone/>
              <a:defRPr sz="1400"/>
            </a:lvl6pPr>
            <a:lvl7pPr indent="0" lvl="6" rtl="0">
              <a:spcBef>
                <a:spcPts val="0"/>
              </a:spcBef>
              <a:buNone/>
              <a:defRPr sz="1400"/>
            </a:lvl7pPr>
            <a:lvl8pPr indent="0" lvl="7" rtl="0">
              <a:spcBef>
                <a:spcPts val="0"/>
              </a:spcBef>
              <a:buNone/>
              <a:defRPr sz="1400"/>
            </a:lvl8pPr>
            <a:lvl9pPr indent="0" lvl="8" rtl="0">
              <a:spcBef>
                <a:spcPts val="0"/>
              </a:spcBef>
              <a:buNone/>
              <a:defRPr sz="1400"/>
            </a:lvl9pPr>
          </a:lstStyle>
          <a:p/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 rot="5400000">
            <a:off x="2940300" y="-942431"/>
            <a:ext cx="3263400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/>
          <a:lstStyle>
            <a:lvl1pPr indent="-38100" lvl="0" marL="177800" marR="0" rtl="0" algn="l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63500" lvl="1" marL="5207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8636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2065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5494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18923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2352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25781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29210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6" name="Shape 116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wrap="square" tIns="68575"/>
          <a:lstStyle>
            <a:lvl1pPr indent="0" lvl="0" marL="0" marR="0" rtl="0" algn="l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7" name="Shape 117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wrap="square" tIns="68575"/>
          <a:lstStyle>
            <a:lvl1pPr indent="0" lvl="0" marL="0" marR="0" rtl="0" algn="ct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8" name="Shape 118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wrap="square" tIns="34275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itleAndTx">
  <p:cSld name="Vertical Title and Text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 rot="5400000">
            <a:off x="5350050" y="1467544"/>
            <a:ext cx="4359000" cy="19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wrap="square" tIns="6857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buNone/>
              <a:defRPr sz="1400"/>
            </a:lvl2pPr>
            <a:lvl3pPr indent="0" lvl="2" rtl="0">
              <a:spcBef>
                <a:spcPts val="0"/>
              </a:spcBef>
              <a:buNone/>
              <a:defRPr sz="1400"/>
            </a:lvl3pPr>
            <a:lvl4pPr indent="0" lvl="3" rtl="0">
              <a:spcBef>
                <a:spcPts val="0"/>
              </a:spcBef>
              <a:buNone/>
              <a:defRPr sz="1400"/>
            </a:lvl4pPr>
            <a:lvl5pPr indent="0" lvl="4" rtl="0">
              <a:spcBef>
                <a:spcPts val="0"/>
              </a:spcBef>
              <a:buNone/>
              <a:defRPr sz="1400"/>
            </a:lvl5pPr>
            <a:lvl6pPr indent="0" lvl="5" rtl="0">
              <a:spcBef>
                <a:spcPts val="0"/>
              </a:spcBef>
              <a:buNone/>
              <a:defRPr sz="1400"/>
            </a:lvl6pPr>
            <a:lvl7pPr indent="0" lvl="6" rtl="0">
              <a:spcBef>
                <a:spcPts val="0"/>
              </a:spcBef>
              <a:buNone/>
              <a:defRPr sz="1400"/>
            </a:lvl7pPr>
            <a:lvl8pPr indent="0" lvl="7" rtl="0">
              <a:spcBef>
                <a:spcPts val="0"/>
              </a:spcBef>
              <a:buNone/>
              <a:defRPr sz="1400"/>
            </a:lvl8pPr>
            <a:lvl9pPr indent="0" lvl="8" rtl="0">
              <a:spcBef>
                <a:spcPts val="0"/>
              </a:spcBef>
              <a:buNone/>
              <a:defRPr sz="1400"/>
            </a:lvl9pPr>
          </a:lstStyle>
          <a:p/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 rot="5400000">
            <a:off x="1349475" y="-447056"/>
            <a:ext cx="4359000" cy="58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/>
          <a:lstStyle>
            <a:lvl1pPr indent="-38100" lvl="0" marL="177800" marR="0" rtl="0" algn="l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63500" lvl="1" marL="5207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8636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2065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5494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18923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2352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25781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29210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2" name="Shape 122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wrap="square" tIns="68575"/>
          <a:lstStyle>
            <a:lvl1pPr indent="0" lvl="0" marL="0" marR="0" rtl="0" algn="l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3" name="Shape 123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wrap="square" tIns="68575"/>
          <a:lstStyle>
            <a:lvl1pPr indent="0" lvl="0" marL="0" marR="0" rtl="0" algn="ct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4" name="Shape 124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wrap="square" tIns="34275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rtl="0">
              <a:spcBef>
                <a:spcPts val="0"/>
              </a:spcBef>
              <a:buSzPct val="100000"/>
              <a:defRPr sz="2400"/>
            </a:lvl1pPr>
            <a:lvl2pPr lvl="1" rtl="0">
              <a:spcBef>
                <a:spcPts val="0"/>
              </a:spcBef>
              <a:buSzPct val="100000"/>
              <a:defRPr sz="2400"/>
            </a:lvl2pPr>
            <a:lvl3pPr lvl="2" rtl="0">
              <a:spcBef>
                <a:spcPts val="0"/>
              </a:spcBef>
              <a:buSzPct val="100000"/>
              <a:defRPr sz="2400"/>
            </a:lvl3pPr>
            <a:lvl4pPr lvl="3" rtl="0">
              <a:spcBef>
                <a:spcPts val="0"/>
              </a:spcBef>
              <a:buSzPct val="100000"/>
              <a:defRPr sz="2400"/>
            </a:lvl4pPr>
            <a:lvl5pPr lvl="4" rtl="0">
              <a:spcBef>
                <a:spcPts val="0"/>
              </a:spcBef>
              <a:buSzPct val="100000"/>
              <a:defRPr sz="2400"/>
            </a:lvl5pPr>
            <a:lvl6pPr lvl="5" rtl="0">
              <a:spcBef>
                <a:spcPts val="0"/>
              </a:spcBef>
              <a:buSzPct val="100000"/>
              <a:defRPr sz="2400"/>
            </a:lvl6pPr>
            <a:lvl7pPr lvl="6" rtl="0">
              <a:spcBef>
                <a:spcPts val="0"/>
              </a:spcBef>
              <a:buSzPct val="100000"/>
              <a:defRPr sz="2400"/>
            </a:lvl7pPr>
            <a:lvl8pPr lvl="7" rtl="0">
              <a:spcBef>
                <a:spcPts val="0"/>
              </a:spcBef>
              <a:buSzPct val="100000"/>
              <a:defRPr sz="2400"/>
            </a:lvl8pPr>
            <a:lvl9pPr lvl="8" rtl="0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ct val="100000"/>
              <a:defRPr sz="12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rtl="0">
              <a:spcBef>
                <a:spcPts val="0"/>
              </a:spcBef>
              <a:buSzPct val="100000"/>
              <a:defRPr sz="4800"/>
            </a:lvl1pPr>
            <a:lvl2pPr lvl="1" rtl="0">
              <a:spcBef>
                <a:spcPts val="0"/>
              </a:spcBef>
              <a:buSzPct val="100000"/>
              <a:defRPr sz="4800"/>
            </a:lvl2pPr>
            <a:lvl3pPr lvl="2" rtl="0">
              <a:spcBef>
                <a:spcPts val="0"/>
              </a:spcBef>
              <a:buSzPct val="100000"/>
              <a:defRPr sz="4800"/>
            </a:lvl3pPr>
            <a:lvl4pPr lvl="3" rtl="0">
              <a:spcBef>
                <a:spcPts val="0"/>
              </a:spcBef>
              <a:buSzPct val="100000"/>
              <a:defRPr sz="4800"/>
            </a:lvl4pPr>
            <a:lvl5pPr lvl="4" rtl="0">
              <a:spcBef>
                <a:spcPts val="0"/>
              </a:spcBef>
              <a:buSzPct val="100000"/>
              <a:defRPr sz="4800"/>
            </a:lvl5pPr>
            <a:lvl6pPr lvl="5" rtl="0">
              <a:spcBef>
                <a:spcPts val="0"/>
              </a:spcBef>
              <a:buSzPct val="100000"/>
              <a:defRPr sz="4800"/>
            </a:lvl6pPr>
            <a:lvl7pPr lvl="6" rtl="0">
              <a:spcBef>
                <a:spcPts val="0"/>
              </a:spcBef>
              <a:buSzPct val="100000"/>
              <a:defRPr sz="4800"/>
            </a:lvl7pPr>
            <a:lvl8pPr lvl="7" rtl="0">
              <a:spcBef>
                <a:spcPts val="0"/>
              </a:spcBef>
              <a:buSzPct val="100000"/>
              <a:defRPr sz="4800"/>
            </a:lvl8pPr>
            <a:lvl9pPr lvl="8" rtl="0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rtl="0" algn="ctr">
              <a:spcBef>
                <a:spcPts val="0"/>
              </a:spcBef>
              <a:buSzPct val="100000"/>
              <a:defRPr sz="4200"/>
            </a:lvl1pPr>
            <a:lvl2pPr lvl="1" rtl="0" algn="ctr">
              <a:spcBef>
                <a:spcPts val="0"/>
              </a:spcBef>
              <a:buSzPct val="100000"/>
              <a:defRPr sz="4200"/>
            </a:lvl2pPr>
            <a:lvl3pPr lvl="2" rtl="0" algn="ctr">
              <a:spcBef>
                <a:spcPts val="0"/>
              </a:spcBef>
              <a:buSzPct val="100000"/>
              <a:defRPr sz="4200"/>
            </a:lvl3pPr>
            <a:lvl4pPr lvl="3" rtl="0" algn="ctr">
              <a:spcBef>
                <a:spcPts val="0"/>
              </a:spcBef>
              <a:buSzPct val="100000"/>
              <a:defRPr sz="4200"/>
            </a:lvl4pPr>
            <a:lvl5pPr lvl="4" rtl="0" algn="ctr">
              <a:spcBef>
                <a:spcPts val="0"/>
              </a:spcBef>
              <a:buSzPct val="100000"/>
              <a:defRPr sz="4200"/>
            </a:lvl5pPr>
            <a:lvl6pPr lvl="5" rtl="0" algn="ctr">
              <a:spcBef>
                <a:spcPts val="0"/>
              </a:spcBef>
              <a:buSzPct val="100000"/>
              <a:defRPr sz="4200"/>
            </a:lvl6pPr>
            <a:lvl7pPr lvl="6" rtl="0" algn="ctr">
              <a:spcBef>
                <a:spcPts val="0"/>
              </a:spcBef>
              <a:buSzPct val="100000"/>
              <a:defRPr sz="4200"/>
            </a:lvl7pPr>
            <a:lvl8pPr lvl="7" rtl="0" algn="ctr">
              <a:spcBef>
                <a:spcPts val="0"/>
              </a:spcBef>
              <a:buSzPct val="100000"/>
              <a:defRPr sz="4200"/>
            </a:lvl8pPr>
            <a:lvl9pPr lvl="8" rtl="0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wrap="square" tIns="6857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33333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buSzPct val="78571"/>
              <a:buNone/>
              <a:defRPr sz="1400"/>
            </a:lvl2pPr>
            <a:lvl3pPr indent="0" lvl="2" rtl="0">
              <a:spcBef>
                <a:spcPts val="0"/>
              </a:spcBef>
              <a:buSzPct val="78571"/>
              <a:buNone/>
              <a:defRPr sz="1400"/>
            </a:lvl3pPr>
            <a:lvl4pPr indent="0" lvl="3" rtl="0">
              <a:spcBef>
                <a:spcPts val="0"/>
              </a:spcBef>
              <a:buSzPct val="78571"/>
              <a:buNone/>
              <a:defRPr sz="1400"/>
            </a:lvl4pPr>
            <a:lvl5pPr indent="0" lvl="4" rtl="0">
              <a:spcBef>
                <a:spcPts val="0"/>
              </a:spcBef>
              <a:buSzPct val="78571"/>
              <a:buNone/>
              <a:defRPr sz="1400"/>
            </a:lvl5pPr>
            <a:lvl6pPr indent="0" lvl="5" rtl="0">
              <a:spcBef>
                <a:spcPts val="0"/>
              </a:spcBef>
              <a:buSzPct val="78571"/>
              <a:buNone/>
              <a:defRPr sz="1400"/>
            </a:lvl6pPr>
            <a:lvl7pPr indent="0" lvl="6" rtl="0">
              <a:spcBef>
                <a:spcPts val="0"/>
              </a:spcBef>
              <a:buSzPct val="78571"/>
              <a:buNone/>
              <a:defRPr sz="1400"/>
            </a:lvl7pPr>
            <a:lvl8pPr indent="0" lvl="7" rtl="0">
              <a:spcBef>
                <a:spcPts val="0"/>
              </a:spcBef>
              <a:buSzPct val="78571"/>
              <a:buNone/>
              <a:defRPr sz="1400"/>
            </a:lvl8pPr>
            <a:lvl9pPr indent="0" lvl="8" rtl="0">
              <a:spcBef>
                <a:spcPts val="0"/>
              </a:spcBef>
              <a:buSzPct val="78571"/>
              <a:buNone/>
              <a:defRPr sz="1400"/>
            </a:lvl9pPr>
          </a:lstStyle>
          <a:p/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/>
          <a:lstStyle>
            <a:lvl1pPr indent="-38100" lvl="0" marL="177800" marR="0" rtl="0" algn="l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63500" lvl="1" marL="5207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8636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2065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5494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18923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2352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25781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29210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wrap="square" tIns="68575"/>
          <a:lstStyle>
            <a:lvl1pPr indent="0" lvl="0" marL="0" marR="0" rtl="0" algn="l">
              <a:spcBef>
                <a:spcPts val="0"/>
              </a:spcBef>
              <a:buSzPct val="122222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spcBef>
                <a:spcPts val="0"/>
              </a:spcBef>
              <a:buSzPct val="78571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spcBef>
                <a:spcPts val="0"/>
              </a:spcBef>
              <a:buSzPct val="78571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spcBef>
                <a:spcPts val="0"/>
              </a:spcBef>
              <a:buSzPct val="78571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spcBef>
                <a:spcPts val="0"/>
              </a:spcBef>
              <a:buSzPct val="78571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spcBef>
                <a:spcPts val="0"/>
              </a:spcBef>
              <a:buSzPct val="78571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spcBef>
                <a:spcPts val="0"/>
              </a:spcBef>
              <a:buSzPct val="78571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spcBef>
                <a:spcPts val="0"/>
              </a:spcBef>
              <a:buSzPct val="78571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spcBef>
                <a:spcPts val="0"/>
              </a:spcBef>
              <a:buSzPct val="78571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wrap="square" tIns="68575"/>
          <a:lstStyle>
            <a:lvl1pPr indent="0" lvl="0" marL="0" marR="0" rtl="0" algn="ctr">
              <a:spcBef>
                <a:spcPts val="0"/>
              </a:spcBef>
              <a:buSzPct val="122222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spcBef>
                <a:spcPts val="0"/>
              </a:spcBef>
              <a:buSzPct val="78571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spcBef>
                <a:spcPts val="0"/>
              </a:spcBef>
              <a:buSzPct val="78571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spcBef>
                <a:spcPts val="0"/>
              </a:spcBef>
              <a:buSzPct val="78571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spcBef>
                <a:spcPts val="0"/>
              </a:spcBef>
              <a:buSzPct val="78571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spcBef>
                <a:spcPts val="0"/>
              </a:spcBef>
              <a:buSzPct val="78571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spcBef>
                <a:spcPts val="0"/>
              </a:spcBef>
              <a:buSzPct val="78571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spcBef>
                <a:spcPts val="0"/>
              </a:spcBef>
              <a:buSzPct val="78571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spcBef>
                <a:spcPts val="0"/>
              </a:spcBef>
              <a:buSzPct val="78571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wrap="square" tIns="34275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/>
        </p:nvSpPr>
        <p:spPr>
          <a:xfrm>
            <a:off x="42319" y="42319"/>
            <a:ext cx="7443300" cy="675900"/>
          </a:xfrm>
          <a:prstGeom prst="roundRect">
            <a:avLst>
              <a:gd fmla="val 16667" name="adj"/>
            </a:avLst>
          </a:prstGeom>
          <a:solidFill>
            <a:srgbClr val="A4C2F4"/>
          </a:solidFill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68575" lIns="68575" rIns="68575" wrap="square" tIns="6857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1" name="Shape 131"/>
          <p:cNvSpPr/>
          <p:nvPr/>
        </p:nvSpPr>
        <p:spPr>
          <a:xfrm>
            <a:off x="93919" y="848719"/>
            <a:ext cx="2902800" cy="4011300"/>
          </a:xfrm>
          <a:prstGeom prst="wedgeRectCallout">
            <a:avLst>
              <a:gd fmla="val -21250" name="adj1"/>
              <a:gd fmla="val 55754" name="adj2"/>
            </a:avLst>
          </a:prstGeom>
          <a:solidFill>
            <a:schemeClr val="accent5"/>
          </a:solidFill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  <p:sp>
        <p:nvSpPr>
          <p:cNvPr id="132" name="Shape 132"/>
          <p:cNvSpPr/>
          <p:nvPr/>
        </p:nvSpPr>
        <p:spPr>
          <a:xfrm>
            <a:off x="6564039" y="1995702"/>
            <a:ext cx="2530200" cy="1571100"/>
          </a:xfrm>
          <a:prstGeom prst="cloudCallout">
            <a:avLst>
              <a:gd fmla="val -50000" name="adj1"/>
              <a:gd fmla="val 48248" name="adj2"/>
            </a:avLst>
          </a:prstGeom>
          <a:solidFill>
            <a:srgbClr val="FFFF00"/>
          </a:solidFill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3" name="Shape 133"/>
          <p:cNvSpPr txBox="1"/>
          <p:nvPr/>
        </p:nvSpPr>
        <p:spPr>
          <a:xfrm>
            <a:off x="693225" y="377663"/>
            <a:ext cx="2251500" cy="340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rIns="68575" wrap="square" tIns="342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1400">
                <a:latin typeface="Happy Monkey"/>
                <a:ea typeface="Happy Monkey"/>
                <a:cs typeface="Happy Monkey"/>
                <a:sym typeface="Happy Monkey"/>
              </a:rPr>
              <a:t>Students will be able to...</a:t>
            </a:r>
          </a:p>
        </p:txBody>
      </p:sp>
      <p:sp>
        <p:nvSpPr>
          <p:cNvPr id="134" name="Shape 134"/>
          <p:cNvSpPr txBox="1"/>
          <p:nvPr/>
        </p:nvSpPr>
        <p:spPr>
          <a:xfrm>
            <a:off x="3900506" y="-262762"/>
            <a:ext cx="176100" cy="87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1100"/>
          </a:p>
        </p:txBody>
      </p:sp>
      <p:sp>
        <p:nvSpPr>
          <p:cNvPr id="135" name="Shape 135"/>
          <p:cNvSpPr/>
          <p:nvPr/>
        </p:nvSpPr>
        <p:spPr>
          <a:xfrm>
            <a:off x="93919" y="68513"/>
            <a:ext cx="599298" cy="623517"/>
          </a:xfrm>
          <a:custGeom>
            <a:pathLst>
              <a:path extrusionOk="0" h="18420" w="17715">
                <a:moveTo>
                  <a:pt x="14673" y="803"/>
                </a:moveTo>
                <a:lnTo>
                  <a:pt x="14746" y="1022"/>
                </a:lnTo>
                <a:lnTo>
                  <a:pt x="14794" y="1217"/>
                </a:lnTo>
                <a:lnTo>
                  <a:pt x="14843" y="1655"/>
                </a:lnTo>
                <a:lnTo>
                  <a:pt x="14892" y="2141"/>
                </a:lnTo>
                <a:lnTo>
                  <a:pt x="14916" y="2385"/>
                </a:lnTo>
                <a:lnTo>
                  <a:pt x="14940" y="2482"/>
                </a:lnTo>
                <a:lnTo>
                  <a:pt x="15013" y="2604"/>
                </a:lnTo>
                <a:lnTo>
                  <a:pt x="14770" y="2847"/>
                </a:lnTo>
                <a:lnTo>
                  <a:pt x="14697" y="2920"/>
                </a:lnTo>
                <a:lnTo>
                  <a:pt x="14648" y="2628"/>
                </a:lnTo>
                <a:lnTo>
                  <a:pt x="14600" y="2360"/>
                </a:lnTo>
                <a:lnTo>
                  <a:pt x="14527" y="2044"/>
                </a:lnTo>
                <a:lnTo>
                  <a:pt x="14405" y="1776"/>
                </a:lnTo>
                <a:lnTo>
                  <a:pt x="14308" y="1484"/>
                </a:lnTo>
                <a:lnTo>
                  <a:pt x="14210" y="1192"/>
                </a:lnTo>
                <a:lnTo>
                  <a:pt x="14673" y="803"/>
                </a:lnTo>
                <a:close/>
                <a:moveTo>
                  <a:pt x="15695" y="2847"/>
                </a:moveTo>
                <a:lnTo>
                  <a:pt x="16400" y="2871"/>
                </a:lnTo>
                <a:lnTo>
                  <a:pt x="17106" y="2969"/>
                </a:lnTo>
                <a:lnTo>
                  <a:pt x="16984" y="3115"/>
                </a:lnTo>
                <a:lnTo>
                  <a:pt x="16960" y="3090"/>
                </a:lnTo>
                <a:lnTo>
                  <a:pt x="16887" y="3042"/>
                </a:lnTo>
                <a:lnTo>
                  <a:pt x="16790" y="2993"/>
                </a:lnTo>
                <a:lnTo>
                  <a:pt x="16595" y="2969"/>
                </a:lnTo>
                <a:lnTo>
                  <a:pt x="16400" y="2944"/>
                </a:lnTo>
                <a:lnTo>
                  <a:pt x="15914" y="2944"/>
                </a:lnTo>
                <a:lnTo>
                  <a:pt x="15622" y="2920"/>
                </a:lnTo>
                <a:lnTo>
                  <a:pt x="15695" y="2847"/>
                </a:lnTo>
                <a:close/>
                <a:moveTo>
                  <a:pt x="14040" y="1314"/>
                </a:moveTo>
                <a:lnTo>
                  <a:pt x="14040" y="1484"/>
                </a:lnTo>
                <a:lnTo>
                  <a:pt x="14064" y="1655"/>
                </a:lnTo>
                <a:lnTo>
                  <a:pt x="14137" y="2020"/>
                </a:lnTo>
                <a:lnTo>
                  <a:pt x="14283" y="2871"/>
                </a:lnTo>
                <a:lnTo>
                  <a:pt x="14308" y="3066"/>
                </a:lnTo>
                <a:lnTo>
                  <a:pt x="14332" y="3236"/>
                </a:lnTo>
                <a:lnTo>
                  <a:pt x="14162" y="3382"/>
                </a:lnTo>
                <a:lnTo>
                  <a:pt x="14137" y="3139"/>
                </a:lnTo>
                <a:lnTo>
                  <a:pt x="14040" y="2871"/>
                </a:lnTo>
                <a:lnTo>
                  <a:pt x="13870" y="2433"/>
                </a:lnTo>
                <a:lnTo>
                  <a:pt x="13748" y="2068"/>
                </a:lnTo>
                <a:lnTo>
                  <a:pt x="13675" y="1703"/>
                </a:lnTo>
                <a:lnTo>
                  <a:pt x="13651" y="1630"/>
                </a:lnTo>
                <a:lnTo>
                  <a:pt x="13699" y="1582"/>
                </a:lnTo>
                <a:lnTo>
                  <a:pt x="14040" y="1314"/>
                </a:lnTo>
                <a:close/>
                <a:moveTo>
                  <a:pt x="13359" y="1898"/>
                </a:moveTo>
                <a:lnTo>
                  <a:pt x="13432" y="2239"/>
                </a:lnTo>
                <a:lnTo>
                  <a:pt x="13553" y="2677"/>
                </a:lnTo>
                <a:lnTo>
                  <a:pt x="13699" y="3090"/>
                </a:lnTo>
                <a:lnTo>
                  <a:pt x="13772" y="3358"/>
                </a:lnTo>
                <a:lnTo>
                  <a:pt x="13821" y="3480"/>
                </a:lnTo>
                <a:lnTo>
                  <a:pt x="13894" y="3601"/>
                </a:lnTo>
                <a:lnTo>
                  <a:pt x="13724" y="3723"/>
                </a:lnTo>
                <a:lnTo>
                  <a:pt x="13699" y="3577"/>
                </a:lnTo>
                <a:lnTo>
                  <a:pt x="13675" y="3407"/>
                </a:lnTo>
                <a:lnTo>
                  <a:pt x="13578" y="3090"/>
                </a:lnTo>
                <a:lnTo>
                  <a:pt x="13529" y="2798"/>
                </a:lnTo>
                <a:lnTo>
                  <a:pt x="13456" y="2531"/>
                </a:lnTo>
                <a:lnTo>
                  <a:pt x="13383" y="2239"/>
                </a:lnTo>
                <a:lnTo>
                  <a:pt x="13237" y="1995"/>
                </a:lnTo>
                <a:lnTo>
                  <a:pt x="13359" y="1898"/>
                </a:lnTo>
                <a:close/>
                <a:moveTo>
                  <a:pt x="15378" y="3188"/>
                </a:moveTo>
                <a:lnTo>
                  <a:pt x="15500" y="3236"/>
                </a:lnTo>
                <a:lnTo>
                  <a:pt x="15646" y="3261"/>
                </a:lnTo>
                <a:lnTo>
                  <a:pt x="15914" y="3285"/>
                </a:lnTo>
                <a:lnTo>
                  <a:pt x="16790" y="3358"/>
                </a:lnTo>
                <a:lnTo>
                  <a:pt x="16473" y="3723"/>
                </a:lnTo>
                <a:lnTo>
                  <a:pt x="16449" y="3650"/>
                </a:lnTo>
                <a:lnTo>
                  <a:pt x="16425" y="3601"/>
                </a:lnTo>
                <a:lnTo>
                  <a:pt x="16376" y="3553"/>
                </a:lnTo>
                <a:lnTo>
                  <a:pt x="16303" y="3528"/>
                </a:lnTo>
                <a:lnTo>
                  <a:pt x="16084" y="3455"/>
                </a:lnTo>
                <a:lnTo>
                  <a:pt x="15816" y="3431"/>
                </a:lnTo>
                <a:lnTo>
                  <a:pt x="15573" y="3431"/>
                </a:lnTo>
                <a:lnTo>
                  <a:pt x="15330" y="3455"/>
                </a:lnTo>
                <a:lnTo>
                  <a:pt x="15086" y="3455"/>
                </a:lnTo>
                <a:lnTo>
                  <a:pt x="15135" y="3431"/>
                </a:lnTo>
                <a:lnTo>
                  <a:pt x="15378" y="3188"/>
                </a:lnTo>
                <a:close/>
                <a:moveTo>
                  <a:pt x="13067" y="2166"/>
                </a:moveTo>
                <a:lnTo>
                  <a:pt x="13115" y="2628"/>
                </a:lnTo>
                <a:lnTo>
                  <a:pt x="13164" y="3042"/>
                </a:lnTo>
                <a:lnTo>
                  <a:pt x="13188" y="3285"/>
                </a:lnTo>
                <a:lnTo>
                  <a:pt x="13213" y="3553"/>
                </a:lnTo>
                <a:lnTo>
                  <a:pt x="13261" y="3699"/>
                </a:lnTo>
                <a:lnTo>
                  <a:pt x="13286" y="3820"/>
                </a:lnTo>
                <a:lnTo>
                  <a:pt x="13359" y="3942"/>
                </a:lnTo>
                <a:lnTo>
                  <a:pt x="13432" y="4015"/>
                </a:lnTo>
                <a:lnTo>
                  <a:pt x="13213" y="4234"/>
                </a:lnTo>
                <a:lnTo>
                  <a:pt x="13140" y="3845"/>
                </a:lnTo>
                <a:lnTo>
                  <a:pt x="13042" y="3480"/>
                </a:lnTo>
                <a:lnTo>
                  <a:pt x="12994" y="3236"/>
                </a:lnTo>
                <a:lnTo>
                  <a:pt x="12921" y="2969"/>
                </a:lnTo>
                <a:lnTo>
                  <a:pt x="12823" y="2701"/>
                </a:lnTo>
                <a:lnTo>
                  <a:pt x="12702" y="2482"/>
                </a:lnTo>
                <a:lnTo>
                  <a:pt x="12872" y="2336"/>
                </a:lnTo>
                <a:lnTo>
                  <a:pt x="13067" y="2166"/>
                </a:lnTo>
                <a:close/>
                <a:moveTo>
                  <a:pt x="14648" y="3796"/>
                </a:moveTo>
                <a:lnTo>
                  <a:pt x="14819" y="3869"/>
                </a:lnTo>
                <a:lnTo>
                  <a:pt x="15013" y="3893"/>
                </a:lnTo>
                <a:lnTo>
                  <a:pt x="15232" y="3918"/>
                </a:lnTo>
                <a:lnTo>
                  <a:pt x="16035" y="3918"/>
                </a:lnTo>
                <a:lnTo>
                  <a:pt x="16181" y="3966"/>
                </a:lnTo>
                <a:lnTo>
                  <a:pt x="16230" y="3966"/>
                </a:lnTo>
                <a:lnTo>
                  <a:pt x="16011" y="4185"/>
                </a:lnTo>
                <a:lnTo>
                  <a:pt x="15938" y="4258"/>
                </a:lnTo>
                <a:lnTo>
                  <a:pt x="15816" y="4210"/>
                </a:lnTo>
                <a:lnTo>
                  <a:pt x="15695" y="4161"/>
                </a:lnTo>
                <a:lnTo>
                  <a:pt x="15403" y="4137"/>
                </a:lnTo>
                <a:lnTo>
                  <a:pt x="14916" y="4137"/>
                </a:lnTo>
                <a:lnTo>
                  <a:pt x="14600" y="4112"/>
                </a:lnTo>
                <a:lnTo>
                  <a:pt x="14259" y="4112"/>
                </a:lnTo>
                <a:lnTo>
                  <a:pt x="14648" y="3796"/>
                </a:lnTo>
                <a:close/>
                <a:moveTo>
                  <a:pt x="13943" y="4404"/>
                </a:moveTo>
                <a:lnTo>
                  <a:pt x="14283" y="4453"/>
                </a:lnTo>
                <a:lnTo>
                  <a:pt x="14648" y="4502"/>
                </a:lnTo>
                <a:lnTo>
                  <a:pt x="15354" y="4550"/>
                </a:lnTo>
                <a:lnTo>
                  <a:pt x="15524" y="4575"/>
                </a:lnTo>
                <a:lnTo>
                  <a:pt x="15330" y="4745"/>
                </a:lnTo>
                <a:lnTo>
                  <a:pt x="15184" y="4915"/>
                </a:lnTo>
                <a:lnTo>
                  <a:pt x="14697" y="4818"/>
                </a:lnTo>
                <a:lnTo>
                  <a:pt x="14186" y="4745"/>
                </a:lnTo>
                <a:lnTo>
                  <a:pt x="13699" y="4672"/>
                </a:lnTo>
                <a:lnTo>
                  <a:pt x="13797" y="4550"/>
                </a:lnTo>
                <a:lnTo>
                  <a:pt x="13943" y="4404"/>
                </a:lnTo>
                <a:close/>
                <a:moveTo>
                  <a:pt x="14721" y="0"/>
                </a:moveTo>
                <a:lnTo>
                  <a:pt x="14673" y="24"/>
                </a:lnTo>
                <a:lnTo>
                  <a:pt x="14600" y="49"/>
                </a:lnTo>
                <a:lnTo>
                  <a:pt x="14551" y="97"/>
                </a:lnTo>
                <a:lnTo>
                  <a:pt x="14235" y="389"/>
                </a:lnTo>
                <a:lnTo>
                  <a:pt x="13894" y="681"/>
                </a:lnTo>
                <a:lnTo>
                  <a:pt x="13213" y="1217"/>
                </a:lnTo>
                <a:lnTo>
                  <a:pt x="12921" y="1460"/>
                </a:lnTo>
                <a:lnTo>
                  <a:pt x="12775" y="1606"/>
                </a:lnTo>
                <a:lnTo>
                  <a:pt x="12629" y="1752"/>
                </a:lnTo>
                <a:lnTo>
                  <a:pt x="12507" y="1922"/>
                </a:lnTo>
                <a:lnTo>
                  <a:pt x="12385" y="2093"/>
                </a:lnTo>
                <a:lnTo>
                  <a:pt x="12337" y="2263"/>
                </a:lnTo>
                <a:lnTo>
                  <a:pt x="12312" y="2458"/>
                </a:lnTo>
                <a:lnTo>
                  <a:pt x="12337" y="2506"/>
                </a:lnTo>
                <a:lnTo>
                  <a:pt x="12312" y="2531"/>
                </a:lnTo>
                <a:lnTo>
                  <a:pt x="12337" y="2774"/>
                </a:lnTo>
                <a:lnTo>
                  <a:pt x="12385" y="3017"/>
                </a:lnTo>
                <a:lnTo>
                  <a:pt x="12507" y="3504"/>
                </a:lnTo>
                <a:lnTo>
                  <a:pt x="12531" y="3796"/>
                </a:lnTo>
                <a:lnTo>
                  <a:pt x="12580" y="4137"/>
                </a:lnTo>
                <a:lnTo>
                  <a:pt x="12629" y="4453"/>
                </a:lnTo>
                <a:lnTo>
                  <a:pt x="12677" y="4599"/>
                </a:lnTo>
                <a:lnTo>
                  <a:pt x="12750" y="4745"/>
                </a:lnTo>
                <a:lnTo>
                  <a:pt x="12288" y="5256"/>
                </a:lnTo>
                <a:lnTo>
                  <a:pt x="11972" y="5621"/>
                </a:lnTo>
                <a:lnTo>
                  <a:pt x="11631" y="5961"/>
                </a:lnTo>
                <a:lnTo>
                  <a:pt x="10925" y="6643"/>
                </a:lnTo>
                <a:lnTo>
                  <a:pt x="10220" y="7300"/>
                </a:lnTo>
                <a:lnTo>
                  <a:pt x="9490" y="7981"/>
                </a:lnTo>
                <a:lnTo>
                  <a:pt x="9125" y="8370"/>
                </a:lnTo>
                <a:lnTo>
                  <a:pt x="8760" y="8760"/>
                </a:lnTo>
                <a:lnTo>
                  <a:pt x="8371" y="9149"/>
                </a:lnTo>
                <a:lnTo>
                  <a:pt x="8006" y="9538"/>
                </a:lnTo>
                <a:lnTo>
                  <a:pt x="7884" y="9490"/>
                </a:lnTo>
                <a:lnTo>
                  <a:pt x="7665" y="9490"/>
                </a:lnTo>
                <a:lnTo>
                  <a:pt x="7568" y="9514"/>
                </a:lnTo>
                <a:lnTo>
                  <a:pt x="7422" y="9538"/>
                </a:lnTo>
                <a:lnTo>
                  <a:pt x="7276" y="9587"/>
                </a:lnTo>
                <a:lnTo>
                  <a:pt x="7154" y="9684"/>
                </a:lnTo>
                <a:lnTo>
                  <a:pt x="7057" y="9830"/>
                </a:lnTo>
                <a:lnTo>
                  <a:pt x="6984" y="9976"/>
                </a:lnTo>
                <a:lnTo>
                  <a:pt x="6935" y="10147"/>
                </a:lnTo>
                <a:lnTo>
                  <a:pt x="6959" y="10317"/>
                </a:lnTo>
                <a:lnTo>
                  <a:pt x="7008" y="10487"/>
                </a:lnTo>
                <a:lnTo>
                  <a:pt x="7105" y="10633"/>
                </a:lnTo>
                <a:lnTo>
                  <a:pt x="7251" y="10755"/>
                </a:lnTo>
                <a:lnTo>
                  <a:pt x="7397" y="10828"/>
                </a:lnTo>
                <a:lnTo>
                  <a:pt x="7568" y="10877"/>
                </a:lnTo>
                <a:lnTo>
                  <a:pt x="7738" y="10901"/>
                </a:lnTo>
                <a:lnTo>
                  <a:pt x="7884" y="10877"/>
                </a:lnTo>
                <a:lnTo>
                  <a:pt x="8006" y="10804"/>
                </a:lnTo>
                <a:lnTo>
                  <a:pt x="8127" y="10731"/>
                </a:lnTo>
                <a:lnTo>
                  <a:pt x="8225" y="10633"/>
                </a:lnTo>
                <a:lnTo>
                  <a:pt x="8298" y="10512"/>
                </a:lnTo>
                <a:lnTo>
                  <a:pt x="8346" y="10390"/>
                </a:lnTo>
                <a:lnTo>
                  <a:pt x="8371" y="10244"/>
                </a:lnTo>
                <a:lnTo>
                  <a:pt x="8371" y="10098"/>
                </a:lnTo>
                <a:lnTo>
                  <a:pt x="8371" y="10049"/>
                </a:lnTo>
                <a:lnTo>
                  <a:pt x="8711" y="9733"/>
                </a:lnTo>
                <a:lnTo>
                  <a:pt x="9003" y="9392"/>
                </a:lnTo>
                <a:lnTo>
                  <a:pt x="9295" y="9052"/>
                </a:lnTo>
                <a:lnTo>
                  <a:pt x="9587" y="8760"/>
                </a:lnTo>
                <a:lnTo>
                  <a:pt x="10317" y="8054"/>
                </a:lnTo>
                <a:lnTo>
                  <a:pt x="11047" y="7373"/>
                </a:lnTo>
                <a:lnTo>
                  <a:pt x="11777" y="6691"/>
                </a:lnTo>
                <a:lnTo>
                  <a:pt x="12507" y="5986"/>
                </a:lnTo>
                <a:lnTo>
                  <a:pt x="12896" y="5548"/>
                </a:lnTo>
                <a:lnTo>
                  <a:pt x="13310" y="5086"/>
                </a:lnTo>
                <a:lnTo>
                  <a:pt x="13529" y="5159"/>
                </a:lnTo>
                <a:lnTo>
                  <a:pt x="13748" y="5207"/>
                </a:lnTo>
                <a:lnTo>
                  <a:pt x="14186" y="5280"/>
                </a:lnTo>
                <a:lnTo>
                  <a:pt x="14648" y="5353"/>
                </a:lnTo>
                <a:lnTo>
                  <a:pt x="15086" y="5426"/>
                </a:lnTo>
                <a:lnTo>
                  <a:pt x="15184" y="5426"/>
                </a:lnTo>
                <a:lnTo>
                  <a:pt x="15281" y="5402"/>
                </a:lnTo>
                <a:lnTo>
                  <a:pt x="15354" y="5353"/>
                </a:lnTo>
                <a:lnTo>
                  <a:pt x="15403" y="5280"/>
                </a:lnTo>
                <a:lnTo>
                  <a:pt x="15524" y="5207"/>
                </a:lnTo>
                <a:lnTo>
                  <a:pt x="15670" y="5134"/>
                </a:lnTo>
                <a:lnTo>
                  <a:pt x="15938" y="4940"/>
                </a:lnTo>
                <a:lnTo>
                  <a:pt x="16352" y="4526"/>
                </a:lnTo>
                <a:lnTo>
                  <a:pt x="16692" y="4210"/>
                </a:lnTo>
                <a:lnTo>
                  <a:pt x="17009" y="3869"/>
                </a:lnTo>
                <a:lnTo>
                  <a:pt x="17325" y="3504"/>
                </a:lnTo>
                <a:lnTo>
                  <a:pt x="17617" y="3115"/>
                </a:lnTo>
                <a:lnTo>
                  <a:pt x="17641" y="3066"/>
                </a:lnTo>
                <a:lnTo>
                  <a:pt x="17666" y="3017"/>
                </a:lnTo>
                <a:lnTo>
                  <a:pt x="17641" y="2896"/>
                </a:lnTo>
                <a:lnTo>
                  <a:pt x="17690" y="2774"/>
                </a:lnTo>
                <a:lnTo>
                  <a:pt x="17714" y="2701"/>
                </a:lnTo>
                <a:lnTo>
                  <a:pt x="17690" y="2652"/>
                </a:lnTo>
                <a:lnTo>
                  <a:pt x="17690" y="2579"/>
                </a:lnTo>
                <a:lnTo>
                  <a:pt x="17641" y="2531"/>
                </a:lnTo>
                <a:lnTo>
                  <a:pt x="17593" y="2506"/>
                </a:lnTo>
                <a:lnTo>
                  <a:pt x="17495" y="2482"/>
                </a:lnTo>
                <a:lnTo>
                  <a:pt x="16838" y="2360"/>
                </a:lnTo>
                <a:lnTo>
                  <a:pt x="16473" y="2312"/>
                </a:lnTo>
                <a:lnTo>
                  <a:pt x="16108" y="2287"/>
                </a:lnTo>
                <a:lnTo>
                  <a:pt x="16303" y="2068"/>
                </a:lnTo>
                <a:lnTo>
                  <a:pt x="16522" y="1801"/>
                </a:lnTo>
                <a:lnTo>
                  <a:pt x="16790" y="1582"/>
                </a:lnTo>
                <a:lnTo>
                  <a:pt x="17033" y="1338"/>
                </a:lnTo>
                <a:lnTo>
                  <a:pt x="17276" y="1095"/>
                </a:lnTo>
                <a:lnTo>
                  <a:pt x="17325" y="1022"/>
                </a:lnTo>
                <a:lnTo>
                  <a:pt x="17374" y="949"/>
                </a:lnTo>
                <a:lnTo>
                  <a:pt x="17374" y="876"/>
                </a:lnTo>
                <a:lnTo>
                  <a:pt x="17374" y="803"/>
                </a:lnTo>
                <a:lnTo>
                  <a:pt x="17325" y="681"/>
                </a:lnTo>
                <a:lnTo>
                  <a:pt x="17252" y="560"/>
                </a:lnTo>
                <a:lnTo>
                  <a:pt x="17155" y="487"/>
                </a:lnTo>
                <a:lnTo>
                  <a:pt x="17009" y="438"/>
                </a:lnTo>
                <a:lnTo>
                  <a:pt x="16960" y="462"/>
                </a:lnTo>
                <a:lnTo>
                  <a:pt x="16887" y="462"/>
                </a:lnTo>
                <a:lnTo>
                  <a:pt x="16838" y="511"/>
                </a:lnTo>
                <a:lnTo>
                  <a:pt x="16765" y="560"/>
                </a:lnTo>
                <a:lnTo>
                  <a:pt x="16571" y="803"/>
                </a:lnTo>
                <a:lnTo>
                  <a:pt x="16352" y="1022"/>
                </a:lnTo>
                <a:lnTo>
                  <a:pt x="16133" y="1241"/>
                </a:lnTo>
                <a:lnTo>
                  <a:pt x="15914" y="1460"/>
                </a:lnTo>
                <a:lnTo>
                  <a:pt x="15500" y="1971"/>
                </a:lnTo>
                <a:lnTo>
                  <a:pt x="15427" y="1436"/>
                </a:lnTo>
                <a:lnTo>
                  <a:pt x="15354" y="1095"/>
                </a:lnTo>
                <a:lnTo>
                  <a:pt x="15281" y="779"/>
                </a:lnTo>
                <a:lnTo>
                  <a:pt x="15184" y="462"/>
                </a:lnTo>
                <a:lnTo>
                  <a:pt x="15111" y="292"/>
                </a:lnTo>
                <a:lnTo>
                  <a:pt x="15013" y="146"/>
                </a:lnTo>
                <a:lnTo>
                  <a:pt x="14965" y="97"/>
                </a:lnTo>
                <a:lnTo>
                  <a:pt x="14916" y="49"/>
                </a:lnTo>
                <a:lnTo>
                  <a:pt x="14794" y="24"/>
                </a:lnTo>
                <a:lnTo>
                  <a:pt x="14721" y="0"/>
                </a:lnTo>
                <a:close/>
                <a:moveTo>
                  <a:pt x="7543" y="6691"/>
                </a:moveTo>
                <a:lnTo>
                  <a:pt x="7203" y="6716"/>
                </a:lnTo>
                <a:lnTo>
                  <a:pt x="6886" y="6789"/>
                </a:lnTo>
                <a:lnTo>
                  <a:pt x="6570" y="6862"/>
                </a:lnTo>
                <a:lnTo>
                  <a:pt x="6254" y="6983"/>
                </a:lnTo>
                <a:lnTo>
                  <a:pt x="5962" y="7105"/>
                </a:lnTo>
                <a:lnTo>
                  <a:pt x="5670" y="7275"/>
                </a:lnTo>
                <a:lnTo>
                  <a:pt x="5402" y="7470"/>
                </a:lnTo>
                <a:lnTo>
                  <a:pt x="5159" y="7713"/>
                </a:lnTo>
                <a:lnTo>
                  <a:pt x="4940" y="7957"/>
                </a:lnTo>
                <a:lnTo>
                  <a:pt x="4745" y="8249"/>
                </a:lnTo>
                <a:lnTo>
                  <a:pt x="4599" y="8565"/>
                </a:lnTo>
                <a:lnTo>
                  <a:pt x="4477" y="8857"/>
                </a:lnTo>
                <a:lnTo>
                  <a:pt x="4380" y="9149"/>
                </a:lnTo>
                <a:lnTo>
                  <a:pt x="4307" y="9441"/>
                </a:lnTo>
                <a:lnTo>
                  <a:pt x="4258" y="9733"/>
                </a:lnTo>
                <a:lnTo>
                  <a:pt x="4234" y="10025"/>
                </a:lnTo>
                <a:lnTo>
                  <a:pt x="4234" y="10317"/>
                </a:lnTo>
                <a:lnTo>
                  <a:pt x="4258" y="10609"/>
                </a:lnTo>
                <a:lnTo>
                  <a:pt x="4307" y="10901"/>
                </a:lnTo>
                <a:lnTo>
                  <a:pt x="4356" y="11193"/>
                </a:lnTo>
                <a:lnTo>
                  <a:pt x="4453" y="11461"/>
                </a:lnTo>
                <a:lnTo>
                  <a:pt x="4550" y="11728"/>
                </a:lnTo>
                <a:lnTo>
                  <a:pt x="4696" y="11996"/>
                </a:lnTo>
                <a:lnTo>
                  <a:pt x="4842" y="12239"/>
                </a:lnTo>
                <a:lnTo>
                  <a:pt x="5013" y="12458"/>
                </a:lnTo>
                <a:lnTo>
                  <a:pt x="5207" y="12677"/>
                </a:lnTo>
                <a:lnTo>
                  <a:pt x="5426" y="12872"/>
                </a:lnTo>
                <a:lnTo>
                  <a:pt x="5670" y="13067"/>
                </a:lnTo>
                <a:lnTo>
                  <a:pt x="5913" y="13213"/>
                </a:lnTo>
                <a:lnTo>
                  <a:pt x="6181" y="13334"/>
                </a:lnTo>
                <a:lnTo>
                  <a:pt x="6473" y="13456"/>
                </a:lnTo>
                <a:lnTo>
                  <a:pt x="6740" y="13529"/>
                </a:lnTo>
                <a:lnTo>
                  <a:pt x="7032" y="13602"/>
                </a:lnTo>
                <a:lnTo>
                  <a:pt x="7324" y="13650"/>
                </a:lnTo>
                <a:lnTo>
                  <a:pt x="7933" y="13650"/>
                </a:lnTo>
                <a:lnTo>
                  <a:pt x="8225" y="13626"/>
                </a:lnTo>
                <a:lnTo>
                  <a:pt x="8541" y="13577"/>
                </a:lnTo>
                <a:lnTo>
                  <a:pt x="8833" y="13505"/>
                </a:lnTo>
                <a:lnTo>
                  <a:pt x="9125" y="13407"/>
                </a:lnTo>
                <a:lnTo>
                  <a:pt x="9393" y="13310"/>
                </a:lnTo>
                <a:lnTo>
                  <a:pt x="9660" y="13164"/>
                </a:lnTo>
                <a:lnTo>
                  <a:pt x="9903" y="12994"/>
                </a:lnTo>
                <a:lnTo>
                  <a:pt x="10147" y="12823"/>
                </a:lnTo>
                <a:lnTo>
                  <a:pt x="10390" y="12604"/>
                </a:lnTo>
                <a:lnTo>
                  <a:pt x="10585" y="12361"/>
                </a:lnTo>
                <a:lnTo>
                  <a:pt x="10779" y="12118"/>
                </a:lnTo>
                <a:lnTo>
                  <a:pt x="10925" y="11826"/>
                </a:lnTo>
                <a:lnTo>
                  <a:pt x="11071" y="11558"/>
                </a:lnTo>
                <a:lnTo>
                  <a:pt x="11193" y="11242"/>
                </a:lnTo>
                <a:lnTo>
                  <a:pt x="11266" y="10950"/>
                </a:lnTo>
                <a:lnTo>
                  <a:pt x="11339" y="10633"/>
                </a:lnTo>
                <a:lnTo>
                  <a:pt x="11388" y="10317"/>
                </a:lnTo>
                <a:lnTo>
                  <a:pt x="11388" y="9976"/>
                </a:lnTo>
                <a:lnTo>
                  <a:pt x="11363" y="9660"/>
                </a:lnTo>
                <a:lnTo>
                  <a:pt x="11315" y="9368"/>
                </a:lnTo>
                <a:lnTo>
                  <a:pt x="11242" y="9052"/>
                </a:lnTo>
                <a:lnTo>
                  <a:pt x="11120" y="8760"/>
                </a:lnTo>
                <a:lnTo>
                  <a:pt x="10974" y="8492"/>
                </a:lnTo>
                <a:lnTo>
                  <a:pt x="10147" y="9295"/>
                </a:lnTo>
                <a:lnTo>
                  <a:pt x="9733" y="9733"/>
                </a:lnTo>
                <a:lnTo>
                  <a:pt x="9636" y="9855"/>
                </a:lnTo>
                <a:lnTo>
                  <a:pt x="9636" y="9879"/>
                </a:lnTo>
                <a:lnTo>
                  <a:pt x="9636" y="10244"/>
                </a:lnTo>
                <a:lnTo>
                  <a:pt x="9587" y="10609"/>
                </a:lnTo>
                <a:lnTo>
                  <a:pt x="9539" y="10779"/>
                </a:lnTo>
                <a:lnTo>
                  <a:pt x="9466" y="10950"/>
                </a:lnTo>
                <a:lnTo>
                  <a:pt x="9393" y="11096"/>
                </a:lnTo>
                <a:lnTo>
                  <a:pt x="9295" y="11242"/>
                </a:lnTo>
                <a:lnTo>
                  <a:pt x="9149" y="11363"/>
                </a:lnTo>
                <a:lnTo>
                  <a:pt x="9003" y="11485"/>
                </a:lnTo>
                <a:lnTo>
                  <a:pt x="8882" y="11582"/>
                </a:lnTo>
                <a:lnTo>
                  <a:pt x="8736" y="11655"/>
                </a:lnTo>
                <a:lnTo>
                  <a:pt x="8590" y="11704"/>
                </a:lnTo>
                <a:lnTo>
                  <a:pt x="8444" y="11728"/>
                </a:lnTo>
                <a:lnTo>
                  <a:pt x="8127" y="11777"/>
                </a:lnTo>
                <a:lnTo>
                  <a:pt x="7811" y="11777"/>
                </a:lnTo>
                <a:lnTo>
                  <a:pt x="7470" y="11728"/>
                </a:lnTo>
                <a:lnTo>
                  <a:pt x="7178" y="11631"/>
                </a:lnTo>
                <a:lnTo>
                  <a:pt x="6886" y="11509"/>
                </a:lnTo>
                <a:lnTo>
                  <a:pt x="6643" y="11339"/>
                </a:lnTo>
                <a:lnTo>
                  <a:pt x="6521" y="11217"/>
                </a:lnTo>
                <a:lnTo>
                  <a:pt x="6400" y="11096"/>
                </a:lnTo>
                <a:lnTo>
                  <a:pt x="6327" y="10974"/>
                </a:lnTo>
                <a:lnTo>
                  <a:pt x="6254" y="10852"/>
                </a:lnTo>
                <a:lnTo>
                  <a:pt x="6132" y="10560"/>
                </a:lnTo>
                <a:lnTo>
                  <a:pt x="6059" y="10244"/>
                </a:lnTo>
                <a:lnTo>
                  <a:pt x="6059" y="9928"/>
                </a:lnTo>
                <a:lnTo>
                  <a:pt x="6083" y="9636"/>
                </a:lnTo>
                <a:lnTo>
                  <a:pt x="6181" y="9319"/>
                </a:lnTo>
                <a:lnTo>
                  <a:pt x="6302" y="9052"/>
                </a:lnTo>
                <a:lnTo>
                  <a:pt x="6400" y="8906"/>
                </a:lnTo>
                <a:lnTo>
                  <a:pt x="6497" y="8808"/>
                </a:lnTo>
                <a:lnTo>
                  <a:pt x="6594" y="8687"/>
                </a:lnTo>
                <a:lnTo>
                  <a:pt x="6716" y="8614"/>
                </a:lnTo>
                <a:lnTo>
                  <a:pt x="6984" y="8468"/>
                </a:lnTo>
                <a:lnTo>
                  <a:pt x="7276" y="8370"/>
                </a:lnTo>
                <a:lnTo>
                  <a:pt x="7495" y="8322"/>
                </a:lnTo>
                <a:lnTo>
                  <a:pt x="7689" y="8322"/>
                </a:lnTo>
                <a:lnTo>
                  <a:pt x="8054" y="8370"/>
                </a:lnTo>
                <a:lnTo>
                  <a:pt x="8200" y="8200"/>
                </a:lnTo>
                <a:lnTo>
                  <a:pt x="8565" y="7811"/>
                </a:lnTo>
                <a:lnTo>
                  <a:pt x="8955" y="7421"/>
                </a:lnTo>
                <a:lnTo>
                  <a:pt x="9344" y="7032"/>
                </a:lnTo>
                <a:lnTo>
                  <a:pt x="9295" y="6983"/>
                </a:lnTo>
                <a:lnTo>
                  <a:pt x="9247" y="6959"/>
                </a:lnTo>
                <a:lnTo>
                  <a:pt x="8906" y="6862"/>
                </a:lnTo>
                <a:lnTo>
                  <a:pt x="8565" y="6764"/>
                </a:lnTo>
                <a:lnTo>
                  <a:pt x="8225" y="6716"/>
                </a:lnTo>
                <a:lnTo>
                  <a:pt x="7884" y="6691"/>
                </a:lnTo>
                <a:close/>
                <a:moveTo>
                  <a:pt x="13407" y="15621"/>
                </a:moveTo>
                <a:lnTo>
                  <a:pt x="13505" y="15694"/>
                </a:lnTo>
                <a:lnTo>
                  <a:pt x="13310" y="15865"/>
                </a:lnTo>
                <a:lnTo>
                  <a:pt x="13213" y="15962"/>
                </a:lnTo>
                <a:lnTo>
                  <a:pt x="13115" y="16059"/>
                </a:lnTo>
                <a:lnTo>
                  <a:pt x="12969" y="16278"/>
                </a:lnTo>
                <a:lnTo>
                  <a:pt x="12969" y="16303"/>
                </a:lnTo>
                <a:lnTo>
                  <a:pt x="12969" y="16351"/>
                </a:lnTo>
                <a:lnTo>
                  <a:pt x="12994" y="16400"/>
                </a:lnTo>
                <a:lnTo>
                  <a:pt x="13067" y="16424"/>
                </a:lnTo>
                <a:lnTo>
                  <a:pt x="13115" y="16424"/>
                </a:lnTo>
                <a:lnTo>
                  <a:pt x="13140" y="16400"/>
                </a:lnTo>
                <a:lnTo>
                  <a:pt x="13237" y="16327"/>
                </a:lnTo>
                <a:lnTo>
                  <a:pt x="13334" y="16254"/>
                </a:lnTo>
                <a:lnTo>
                  <a:pt x="13553" y="16132"/>
                </a:lnTo>
                <a:lnTo>
                  <a:pt x="13699" y="16035"/>
                </a:lnTo>
                <a:lnTo>
                  <a:pt x="13845" y="15938"/>
                </a:lnTo>
                <a:lnTo>
                  <a:pt x="13918" y="15986"/>
                </a:lnTo>
                <a:lnTo>
                  <a:pt x="13772" y="16132"/>
                </a:lnTo>
                <a:lnTo>
                  <a:pt x="13651" y="16254"/>
                </a:lnTo>
                <a:lnTo>
                  <a:pt x="13553" y="16351"/>
                </a:lnTo>
                <a:lnTo>
                  <a:pt x="13456" y="16497"/>
                </a:lnTo>
                <a:lnTo>
                  <a:pt x="13407" y="16570"/>
                </a:lnTo>
                <a:lnTo>
                  <a:pt x="13383" y="16643"/>
                </a:lnTo>
                <a:lnTo>
                  <a:pt x="13383" y="16692"/>
                </a:lnTo>
                <a:lnTo>
                  <a:pt x="13432" y="16741"/>
                </a:lnTo>
                <a:lnTo>
                  <a:pt x="13553" y="16741"/>
                </a:lnTo>
                <a:lnTo>
                  <a:pt x="13675" y="16668"/>
                </a:lnTo>
                <a:lnTo>
                  <a:pt x="13870" y="16497"/>
                </a:lnTo>
                <a:lnTo>
                  <a:pt x="14137" y="16278"/>
                </a:lnTo>
                <a:lnTo>
                  <a:pt x="14186" y="16230"/>
                </a:lnTo>
                <a:lnTo>
                  <a:pt x="14283" y="16351"/>
                </a:lnTo>
                <a:lnTo>
                  <a:pt x="13967" y="16643"/>
                </a:lnTo>
                <a:lnTo>
                  <a:pt x="13821" y="16862"/>
                </a:lnTo>
                <a:lnTo>
                  <a:pt x="13675" y="17057"/>
                </a:lnTo>
                <a:lnTo>
                  <a:pt x="13675" y="17106"/>
                </a:lnTo>
                <a:lnTo>
                  <a:pt x="13724" y="17106"/>
                </a:lnTo>
                <a:lnTo>
                  <a:pt x="13967" y="16984"/>
                </a:lnTo>
                <a:lnTo>
                  <a:pt x="14210" y="16887"/>
                </a:lnTo>
                <a:lnTo>
                  <a:pt x="14381" y="16789"/>
                </a:lnTo>
                <a:lnTo>
                  <a:pt x="14527" y="16668"/>
                </a:lnTo>
                <a:lnTo>
                  <a:pt x="14600" y="16765"/>
                </a:lnTo>
                <a:lnTo>
                  <a:pt x="14575" y="16789"/>
                </a:lnTo>
                <a:lnTo>
                  <a:pt x="14259" y="17033"/>
                </a:lnTo>
                <a:lnTo>
                  <a:pt x="14113" y="17154"/>
                </a:lnTo>
                <a:lnTo>
                  <a:pt x="13991" y="17300"/>
                </a:lnTo>
                <a:lnTo>
                  <a:pt x="13991" y="17349"/>
                </a:lnTo>
                <a:lnTo>
                  <a:pt x="14016" y="17349"/>
                </a:lnTo>
                <a:lnTo>
                  <a:pt x="14210" y="17300"/>
                </a:lnTo>
                <a:lnTo>
                  <a:pt x="14356" y="17252"/>
                </a:lnTo>
                <a:lnTo>
                  <a:pt x="14551" y="17154"/>
                </a:lnTo>
                <a:lnTo>
                  <a:pt x="14721" y="17057"/>
                </a:lnTo>
                <a:lnTo>
                  <a:pt x="14746" y="17203"/>
                </a:lnTo>
                <a:lnTo>
                  <a:pt x="14624" y="17252"/>
                </a:lnTo>
                <a:lnTo>
                  <a:pt x="14478" y="17300"/>
                </a:lnTo>
                <a:lnTo>
                  <a:pt x="14332" y="17373"/>
                </a:lnTo>
                <a:lnTo>
                  <a:pt x="14259" y="17422"/>
                </a:lnTo>
                <a:lnTo>
                  <a:pt x="14186" y="17471"/>
                </a:lnTo>
                <a:lnTo>
                  <a:pt x="14137" y="17544"/>
                </a:lnTo>
                <a:lnTo>
                  <a:pt x="14162" y="17641"/>
                </a:lnTo>
                <a:lnTo>
                  <a:pt x="14210" y="17690"/>
                </a:lnTo>
                <a:lnTo>
                  <a:pt x="14283" y="17714"/>
                </a:lnTo>
                <a:lnTo>
                  <a:pt x="14429" y="17714"/>
                </a:lnTo>
                <a:lnTo>
                  <a:pt x="14575" y="17665"/>
                </a:lnTo>
                <a:lnTo>
                  <a:pt x="14697" y="17617"/>
                </a:lnTo>
                <a:lnTo>
                  <a:pt x="14697" y="17641"/>
                </a:lnTo>
                <a:lnTo>
                  <a:pt x="14600" y="17738"/>
                </a:lnTo>
                <a:lnTo>
                  <a:pt x="14502" y="17811"/>
                </a:lnTo>
                <a:lnTo>
                  <a:pt x="14405" y="17860"/>
                </a:lnTo>
                <a:lnTo>
                  <a:pt x="14283" y="17884"/>
                </a:lnTo>
                <a:lnTo>
                  <a:pt x="14162" y="17909"/>
                </a:lnTo>
                <a:lnTo>
                  <a:pt x="14040" y="17884"/>
                </a:lnTo>
                <a:lnTo>
                  <a:pt x="13772" y="17836"/>
                </a:lnTo>
                <a:lnTo>
                  <a:pt x="13529" y="17738"/>
                </a:lnTo>
                <a:lnTo>
                  <a:pt x="13261" y="17592"/>
                </a:lnTo>
                <a:lnTo>
                  <a:pt x="13067" y="17471"/>
                </a:lnTo>
                <a:lnTo>
                  <a:pt x="12896" y="17349"/>
                </a:lnTo>
                <a:lnTo>
                  <a:pt x="12726" y="17179"/>
                </a:lnTo>
                <a:lnTo>
                  <a:pt x="12556" y="16984"/>
                </a:lnTo>
                <a:lnTo>
                  <a:pt x="12337" y="16765"/>
                </a:lnTo>
                <a:lnTo>
                  <a:pt x="12239" y="16692"/>
                </a:lnTo>
                <a:lnTo>
                  <a:pt x="12118" y="16668"/>
                </a:lnTo>
                <a:lnTo>
                  <a:pt x="12458" y="16424"/>
                </a:lnTo>
                <a:lnTo>
                  <a:pt x="12799" y="16181"/>
                </a:lnTo>
                <a:lnTo>
                  <a:pt x="13115" y="15913"/>
                </a:lnTo>
                <a:lnTo>
                  <a:pt x="13407" y="15621"/>
                </a:lnTo>
                <a:close/>
                <a:moveTo>
                  <a:pt x="2287" y="15548"/>
                </a:moveTo>
                <a:lnTo>
                  <a:pt x="2579" y="15840"/>
                </a:lnTo>
                <a:lnTo>
                  <a:pt x="2871" y="16084"/>
                </a:lnTo>
                <a:lnTo>
                  <a:pt x="3188" y="16351"/>
                </a:lnTo>
                <a:lnTo>
                  <a:pt x="3504" y="16570"/>
                </a:lnTo>
                <a:lnTo>
                  <a:pt x="3382" y="16765"/>
                </a:lnTo>
                <a:lnTo>
                  <a:pt x="3358" y="16741"/>
                </a:lnTo>
                <a:lnTo>
                  <a:pt x="3309" y="16668"/>
                </a:lnTo>
                <a:lnTo>
                  <a:pt x="3261" y="16619"/>
                </a:lnTo>
                <a:lnTo>
                  <a:pt x="3115" y="16522"/>
                </a:lnTo>
                <a:lnTo>
                  <a:pt x="2944" y="16449"/>
                </a:lnTo>
                <a:lnTo>
                  <a:pt x="2823" y="16351"/>
                </a:lnTo>
                <a:lnTo>
                  <a:pt x="2774" y="16351"/>
                </a:lnTo>
                <a:lnTo>
                  <a:pt x="2774" y="16376"/>
                </a:lnTo>
                <a:lnTo>
                  <a:pt x="2823" y="16522"/>
                </a:lnTo>
                <a:lnTo>
                  <a:pt x="2944" y="16668"/>
                </a:lnTo>
                <a:lnTo>
                  <a:pt x="2969" y="16692"/>
                </a:lnTo>
                <a:lnTo>
                  <a:pt x="2725" y="16546"/>
                </a:lnTo>
                <a:lnTo>
                  <a:pt x="2604" y="16497"/>
                </a:lnTo>
                <a:lnTo>
                  <a:pt x="2458" y="16473"/>
                </a:lnTo>
                <a:lnTo>
                  <a:pt x="2433" y="16473"/>
                </a:lnTo>
                <a:lnTo>
                  <a:pt x="2433" y="16522"/>
                </a:lnTo>
                <a:lnTo>
                  <a:pt x="2482" y="16619"/>
                </a:lnTo>
                <a:lnTo>
                  <a:pt x="2555" y="16692"/>
                </a:lnTo>
                <a:lnTo>
                  <a:pt x="2725" y="16862"/>
                </a:lnTo>
                <a:lnTo>
                  <a:pt x="2896" y="17008"/>
                </a:lnTo>
                <a:lnTo>
                  <a:pt x="3090" y="17130"/>
                </a:lnTo>
                <a:lnTo>
                  <a:pt x="2920" y="17300"/>
                </a:lnTo>
                <a:lnTo>
                  <a:pt x="2871" y="17276"/>
                </a:lnTo>
                <a:lnTo>
                  <a:pt x="2774" y="17203"/>
                </a:lnTo>
                <a:lnTo>
                  <a:pt x="2701" y="17106"/>
                </a:lnTo>
                <a:lnTo>
                  <a:pt x="2604" y="17008"/>
                </a:lnTo>
                <a:lnTo>
                  <a:pt x="2506" y="16935"/>
                </a:lnTo>
                <a:lnTo>
                  <a:pt x="2385" y="16887"/>
                </a:lnTo>
                <a:lnTo>
                  <a:pt x="2336" y="16862"/>
                </a:lnTo>
                <a:lnTo>
                  <a:pt x="2263" y="16887"/>
                </a:lnTo>
                <a:lnTo>
                  <a:pt x="2239" y="16911"/>
                </a:lnTo>
                <a:lnTo>
                  <a:pt x="2239" y="16960"/>
                </a:lnTo>
                <a:lnTo>
                  <a:pt x="2287" y="17057"/>
                </a:lnTo>
                <a:lnTo>
                  <a:pt x="2336" y="17179"/>
                </a:lnTo>
                <a:lnTo>
                  <a:pt x="2433" y="17300"/>
                </a:lnTo>
                <a:lnTo>
                  <a:pt x="2506" y="17422"/>
                </a:lnTo>
                <a:lnTo>
                  <a:pt x="2652" y="17544"/>
                </a:lnTo>
                <a:lnTo>
                  <a:pt x="2531" y="17617"/>
                </a:lnTo>
                <a:lnTo>
                  <a:pt x="2336" y="17519"/>
                </a:lnTo>
                <a:lnTo>
                  <a:pt x="2166" y="17398"/>
                </a:lnTo>
                <a:lnTo>
                  <a:pt x="2068" y="17325"/>
                </a:lnTo>
                <a:lnTo>
                  <a:pt x="1995" y="17300"/>
                </a:lnTo>
                <a:lnTo>
                  <a:pt x="1898" y="17252"/>
                </a:lnTo>
                <a:lnTo>
                  <a:pt x="1777" y="17227"/>
                </a:lnTo>
                <a:lnTo>
                  <a:pt x="1752" y="17252"/>
                </a:lnTo>
                <a:lnTo>
                  <a:pt x="1728" y="17276"/>
                </a:lnTo>
                <a:lnTo>
                  <a:pt x="1777" y="17398"/>
                </a:lnTo>
                <a:lnTo>
                  <a:pt x="1825" y="17519"/>
                </a:lnTo>
                <a:lnTo>
                  <a:pt x="1898" y="17641"/>
                </a:lnTo>
                <a:lnTo>
                  <a:pt x="1995" y="17738"/>
                </a:lnTo>
                <a:lnTo>
                  <a:pt x="2117" y="17860"/>
                </a:lnTo>
                <a:lnTo>
                  <a:pt x="1874" y="17763"/>
                </a:lnTo>
                <a:lnTo>
                  <a:pt x="1679" y="17665"/>
                </a:lnTo>
                <a:lnTo>
                  <a:pt x="1582" y="17617"/>
                </a:lnTo>
                <a:lnTo>
                  <a:pt x="1485" y="17592"/>
                </a:lnTo>
                <a:lnTo>
                  <a:pt x="1436" y="17592"/>
                </a:lnTo>
                <a:lnTo>
                  <a:pt x="1363" y="17641"/>
                </a:lnTo>
                <a:lnTo>
                  <a:pt x="1339" y="17690"/>
                </a:lnTo>
                <a:lnTo>
                  <a:pt x="1339" y="17738"/>
                </a:lnTo>
                <a:lnTo>
                  <a:pt x="1412" y="17860"/>
                </a:lnTo>
                <a:lnTo>
                  <a:pt x="1509" y="17957"/>
                </a:lnTo>
                <a:lnTo>
                  <a:pt x="1363" y="17909"/>
                </a:lnTo>
                <a:lnTo>
                  <a:pt x="1266" y="17836"/>
                </a:lnTo>
                <a:lnTo>
                  <a:pt x="1168" y="17738"/>
                </a:lnTo>
                <a:lnTo>
                  <a:pt x="1095" y="17592"/>
                </a:lnTo>
                <a:lnTo>
                  <a:pt x="1071" y="17422"/>
                </a:lnTo>
                <a:lnTo>
                  <a:pt x="1095" y="17227"/>
                </a:lnTo>
                <a:lnTo>
                  <a:pt x="1144" y="17057"/>
                </a:lnTo>
                <a:lnTo>
                  <a:pt x="1217" y="16887"/>
                </a:lnTo>
                <a:lnTo>
                  <a:pt x="1436" y="16522"/>
                </a:lnTo>
                <a:lnTo>
                  <a:pt x="1631" y="16254"/>
                </a:lnTo>
                <a:lnTo>
                  <a:pt x="1777" y="16059"/>
                </a:lnTo>
                <a:lnTo>
                  <a:pt x="1947" y="15889"/>
                </a:lnTo>
                <a:lnTo>
                  <a:pt x="2117" y="15719"/>
                </a:lnTo>
                <a:lnTo>
                  <a:pt x="2287" y="15548"/>
                </a:lnTo>
                <a:close/>
                <a:moveTo>
                  <a:pt x="7689" y="2336"/>
                </a:moveTo>
                <a:lnTo>
                  <a:pt x="7203" y="2360"/>
                </a:lnTo>
                <a:lnTo>
                  <a:pt x="6716" y="2409"/>
                </a:lnTo>
                <a:lnTo>
                  <a:pt x="6205" y="2482"/>
                </a:lnTo>
                <a:lnTo>
                  <a:pt x="5718" y="2604"/>
                </a:lnTo>
                <a:lnTo>
                  <a:pt x="5256" y="2725"/>
                </a:lnTo>
                <a:lnTo>
                  <a:pt x="4794" y="2896"/>
                </a:lnTo>
                <a:lnTo>
                  <a:pt x="4404" y="3066"/>
                </a:lnTo>
                <a:lnTo>
                  <a:pt x="4015" y="3261"/>
                </a:lnTo>
                <a:lnTo>
                  <a:pt x="3626" y="3480"/>
                </a:lnTo>
                <a:lnTo>
                  <a:pt x="3261" y="3723"/>
                </a:lnTo>
                <a:lnTo>
                  <a:pt x="2896" y="3966"/>
                </a:lnTo>
                <a:lnTo>
                  <a:pt x="2555" y="4258"/>
                </a:lnTo>
                <a:lnTo>
                  <a:pt x="2214" y="4526"/>
                </a:lnTo>
                <a:lnTo>
                  <a:pt x="1923" y="4842"/>
                </a:lnTo>
                <a:lnTo>
                  <a:pt x="1655" y="5134"/>
                </a:lnTo>
                <a:lnTo>
                  <a:pt x="1412" y="5451"/>
                </a:lnTo>
                <a:lnTo>
                  <a:pt x="1217" y="5791"/>
                </a:lnTo>
                <a:lnTo>
                  <a:pt x="1071" y="6156"/>
                </a:lnTo>
                <a:lnTo>
                  <a:pt x="657" y="7105"/>
                </a:lnTo>
                <a:lnTo>
                  <a:pt x="463" y="7592"/>
                </a:lnTo>
                <a:lnTo>
                  <a:pt x="292" y="8078"/>
                </a:lnTo>
                <a:lnTo>
                  <a:pt x="171" y="8565"/>
                </a:lnTo>
                <a:lnTo>
                  <a:pt x="73" y="9052"/>
                </a:lnTo>
                <a:lnTo>
                  <a:pt x="25" y="9563"/>
                </a:lnTo>
                <a:lnTo>
                  <a:pt x="0" y="10074"/>
                </a:lnTo>
                <a:lnTo>
                  <a:pt x="25" y="10585"/>
                </a:lnTo>
                <a:lnTo>
                  <a:pt x="49" y="11096"/>
                </a:lnTo>
                <a:lnTo>
                  <a:pt x="122" y="11607"/>
                </a:lnTo>
                <a:lnTo>
                  <a:pt x="195" y="12093"/>
                </a:lnTo>
                <a:lnTo>
                  <a:pt x="268" y="12531"/>
                </a:lnTo>
                <a:lnTo>
                  <a:pt x="414" y="12945"/>
                </a:lnTo>
                <a:lnTo>
                  <a:pt x="584" y="13359"/>
                </a:lnTo>
                <a:lnTo>
                  <a:pt x="779" y="13723"/>
                </a:lnTo>
                <a:lnTo>
                  <a:pt x="1022" y="14088"/>
                </a:lnTo>
                <a:lnTo>
                  <a:pt x="1290" y="14453"/>
                </a:lnTo>
                <a:lnTo>
                  <a:pt x="1558" y="14794"/>
                </a:lnTo>
                <a:lnTo>
                  <a:pt x="1850" y="15135"/>
                </a:lnTo>
                <a:lnTo>
                  <a:pt x="1995" y="15281"/>
                </a:lnTo>
                <a:lnTo>
                  <a:pt x="1850" y="15378"/>
                </a:lnTo>
                <a:lnTo>
                  <a:pt x="1704" y="15500"/>
                </a:lnTo>
                <a:lnTo>
                  <a:pt x="1582" y="15621"/>
                </a:lnTo>
                <a:lnTo>
                  <a:pt x="1460" y="15767"/>
                </a:lnTo>
                <a:lnTo>
                  <a:pt x="1217" y="16084"/>
                </a:lnTo>
                <a:lnTo>
                  <a:pt x="1047" y="16351"/>
                </a:lnTo>
                <a:lnTo>
                  <a:pt x="925" y="16546"/>
                </a:lnTo>
                <a:lnTo>
                  <a:pt x="828" y="16741"/>
                </a:lnTo>
                <a:lnTo>
                  <a:pt x="730" y="16960"/>
                </a:lnTo>
                <a:lnTo>
                  <a:pt x="682" y="17179"/>
                </a:lnTo>
                <a:lnTo>
                  <a:pt x="633" y="17398"/>
                </a:lnTo>
                <a:lnTo>
                  <a:pt x="657" y="17617"/>
                </a:lnTo>
                <a:lnTo>
                  <a:pt x="706" y="17836"/>
                </a:lnTo>
                <a:lnTo>
                  <a:pt x="828" y="18055"/>
                </a:lnTo>
                <a:lnTo>
                  <a:pt x="901" y="18152"/>
                </a:lnTo>
                <a:lnTo>
                  <a:pt x="974" y="18225"/>
                </a:lnTo>
                <a:lnTo>
                  <a:pt x="1144" y="18322"/>
                </a:lnTo>
                <a:lnTo>
                  <a:pt x="1339" y="18395"/>
                </a:lnTo>
                <a:lnTo>
                  <a:pt x="1558" y="18420"/>
                </a:lnTo>
                <a:lnTo>
                  <a:pt x="1777" y="18420"/>
                </a:lnTo>
                <a:lnTo>
                  <a:pt x="1995" y="18371"/>
                </a:lnTo>
                <a:lnTo>
                  <a:pt x="2190" y="18322"/>
                </a:lnTo>
                <a:lnTo>
                  <a:pt x="2385" y="18249"/>
                </a:lnTo>
                <a:lnTo>
                  <a:pt x="2604" y="18128"/>
                </a:lnTo>
                <a:lnTo>
                  <a:pt x="2823" y="18006"/>
                </a:lnTo>
                <a:lnTo>
                  <a:pt x="3042" y="17836"/>
                </a:lnTo>
                <a:lnTo>
                  <a:pt x="3236" y="17665"/>
                </a:lnTo>
                <a:lnTo>
                  <a:pt x="3431" y="17471"/>
                </a:lnTo>
                <a:lnTo>
                  <a:pt x="3601" y="17276"/>
                </a:lnTo>
                <a:lnTo>
                  <a:pt x="3893" y="16838"/>
                </a:lnTo>
                <a:lnTo>
                  <a:pt x="4258" y="17081"/>
                </a:lnTo>
                <a:lnTo>
                  <a:pt x="4648" y="17276"/>
                </a:lnTo>
                <a:lnTo>
                  <a:pt x="4867" y="17398"/>
                </a:lnTo>
                <a:lnTo>
                  <a:pt x="5110" y="17495"/>
                </a:lnTo>
                <a:lnTo>
                  <a:pt x="5353" y="17568"/>
                </a:lnTo>
                <a:lnTo>
                  <a:pt x="5597" y="17641"/>
                </a:lnTo>
                <a:lnTo>
                  <a:pt x="6083" y="17738"/>
                </a:lnTo>
                <a:lnTo>
                  <a:pt x="6594" y="17811"/>
                </a:lnTo>
                <a:lnTo>
                  <a:pt x="7057" y="17884"/>
                </a:lnTo>
                <a:lnTo>
                  <a:pt x="7519" y="17909"/>
                </a:lnTo>
                <a:lnTo>
                  <a:pt x="8006" y="17909"/>
                </a:lnTo>
                <a:lnTo>
                  <a:pt x="8492" y="17860"/>
                </a:lnTo>
                <a:lnTo>
                  <a:pt x="8541" y="17884"/>
                </a:lnTo>
                <a:lnTo>
                  <a:pt x="8590" y="17860"/>
                </a:lnTo>
                <a:lnTo>
                  <a:pt x="8736" y="17811"/>
                </a:lnTo>
                <a:lnTo>
                  <a:pt x="8906" y="17787"/>
                </a:lnTo>
                <a:lnTo>
                  <a:pt x="9222" y="17738"/>
                </a:lnTo>
                <a:lnTo>
                  <a:pt x="9514" y="17690"/>
                </a:lnTo>
                <a:lnTo>
                  <a:pt x="9782" y="17592"/>
                </a:lnTo>
                <a:lnTo>
                  <a:pt x="10317" y="17398"/>
                </a:lnTo>
                <a:lnTo>
                  <a:pt x="11120" y="17130"/>
                </a:lnTo>
                <a:lnTo>
                  <a:pt x="11509" y="16984"/>
                </a:lnTo>
                <a:lnTo>
                  <a:pt x="11899" y="16789"/>
                </a:lnTo>
                <a:lnTo>
                  <a:pt x="11899" y="16814"/>
                </a:lnTo>
                <a:lnTo>
                  <a:pt x="11996" y="17033"/>
                </a:lnTo>
                <a:lnTo>
                  <a:pt x="12118" y="17227"/>
                </a:lnTo>
                <a:lnTo>
                  <a:pt x="12288" y="17446"/>
                </a:lnTo>
                <a:lnTo>
                  <a:pt x="12483" y="17641"/>
                </a:lnTo>
                <a:lnTo>
                  <a:pt x="12702" y="17811"/>
                </a:lnTo>
                <a:lnTo>
                  <a:pt x="12921" y="17957"/>
                </a:lnTo>
                <a:lnTo>
                  <a:pt x="13115" y="18079"/>
                </a:lnTo>
                <a:lnTo>
                  <a:pt x="13334" y="18176"/>
                </a:lnTo>
                <a:lnTo>
                  <a:pt x="13529" y="18249"/>
                </a:lnTo>
                <a:lnTo>
                  <a:pt x="13748" y="18298"/>
                </a:lnTo>
                <a:lnTo>
                  <a:pt x="13991" y="18347"/>
                </a:lnTo>
                <a:lnTo>
                  <a:pt x="14259" y="18347"/>
                </a:lnTo>
                <a:lnTo>
                  <a:pt x="14478" y="18322"/>
                </a:lnTo>
                <a:lnTo>
                  <a:pt x="14721" y="18249"/>
                </a:lnTo>
                <a:lnTo>
                  <a:pt x="14819" y="18176"/>
                </a:lnTo>
                <a:lnTo>
                  <a:pt x="14892" y="18103"/>
                </a:lnTo>
                <a:lnTo>
                  <a:pt x="14989" y="18030"/>
                </a:lnTo>
                <a:lnTo>
                  <a:pt x="15038" y="17933"/>
                </a:lnTo>
                <a:lnTo>
                  <a:pt x="15135" y="17763"/>
                </a:lnTo>
                <a:lnTo>
                  <a:pt x="15159" y="17568"/>
                </a:lnTo>
                <a:lnTo>
                  <a:pt x="15184" y="17373"/>
                </a:lnTo>
                <a:lnTo>
                  <a:pt x="15159" y="17203"/>
                </a:lnTo>
                <a:lnTo>
                  <a:pt x="15111" y="17008"/>
                </a:lnTo>
                <a:lnTo>
                  <a:pt x="15062" y="16838"/>
                </a:lnTo>
                <a:lnTo>
                  <a:pt x="14965" y="16643"/>
                </a:lnTo>
                <a:lnTo>
                  <a:pt x="14867" y="16473"/>
                </a:lnTo>
                <a:lnTo>
                  <a:pt x="14600" y="16132"/>
                </a:lnTo>
                <a:lnTo>
                  <a:pt x="14308" y="15792"/>
                </a:lnTo>
                <a:lnTo>
                  <a:pt x="13991" y="15524"/>
                </a:lnTo>
                <a:lnTo>
                  <a:pt x="13675" y="15281"/>
                </a:lnTo>
                <a:lnTo>
                  <a:pt x="13967" y="14916"/>
                </a:lnTo>
                <a:lnTo>
                  <a:pt x="14235" y="14551"/>
                </a:lnTo>
                <a:lnTo>
                  <a:pt x="14478" y="14137"/>
                </a:lnTo>
                <a:lnTo>
                  <a:pt x="14673" y="13748"/>
                </a:lnTo>
                <a:lnTo>
                  <a:pt x="14916" y="13237"/>
                </a:lnTo>
                <a:lnTo>
                  <a:pt x="15111" y="12677"/>
                </a:lnTo>
                <a:lnTo>
                  <a:pt x="15257" y="12118"/>
                </a:lnTo>
                <a:lnTo>
                  <a:pt x="15378" y="11534"/>
                </a:lnTo>
                <a:lnTo>
                  <a:pt x="15476" y="10950"/>
                </a:lnTo>
                <a:lnTo>
                  <a:pt x="15524" y="10366"/>
                </a:lnTo>
                <a:lnTo>
                  <a:pt x="15549" y="9782"/>
                </a:lnTo>
                <a:lnTo>
                  <a:pt x="15549" y="9222"/>
                </a:lnTo>
                <a:lnTo>
                  <a:pt x="15524" y="8979"/>
                </a:lnTo>
                <a:lnTo>
                  <a:pt x="15476" y="8735"/>
                </a:lnTo>
                <a:lnTo>
                  <a:pt x="15354" y="8249"/>
                </a:lnTo>
                <a:lnTo>
                  <a:pt x="15208" y="7786"/>
                </a:lnTo>
                <a:lnTo>
                  <a:pt x="15038" y="7348"/>
                </a:lnTo>
                <a:lnTo>
                  <a:pt x="14867" y="6910"/>
                </a:lnTo>
                <a:lnTo>
                  <a:pt x="14794" y="6691"/>
                </a:lnTo>
                <a:lnTo>
                  <a:pt x="14697" y="6472"/>
                </a:lnTo>
                <a:lnTo>
                  <a:pt x="14575" y="6278"/>
                </a:lnTo>
                <a:lnTo>
                  <a:pt x="14429" y="6107"/>
                </a:lnTo>
                <a:lnTo>
                  <a:pt x="14381" y="6107"/>
                </a:lnTo>
                <a:lnTo>
                  <a:pt x="13991" y="6034"/>
                </a:lnTo>
                <a:lnTo>
                  <a:pt x="13578" y="5961"/>
                </a:lnTo>
                <a:lnTo>
                  <a:pt x="13042" y="6521"/>
                </a:lnTo>
                <a:lnTo>
                  <a:pt x="12458" y="7105"/>
                </a:lnTo>
                <a:lnTo>
                  <a:pt x="12580" y="7202"/>
                </a:lnTo>
                <a:lnTo>
                  <a:pt x="12702" y="7324"/>
                </a:lnTo>
                <a:lnTo>
                  <a:pt x="12799" y="7470"/>
                </a:lnTo>
                <a:lnTo>
                  <a:pt x="12872" y="7616"/>
                </a:lnTo>
                <a:lnTo>
                  <a:pt x="13018" y="7957"/>
                </a:lnTo>
                <a:lnTo>
                  <a:pt x="13140" y="8249"/>
                </a:lnTo>
                <a:lnTo>
                  <a:pt x="13213" y="8468"/>
                </a:lnTo>
                <a:lnTo>
                  <a:pt x="13286" y="8687"/>
                </a:lnTo>
                <a:lnTo>
                  <a:pt x="13383" y="9173"/>
                </a:lnTo>
                <a:lnTo>
                  <a:pt x="13407" y="9684"/>
                </a:lnTo>
                <a:lnTo>
                  <a:pt x="13407" y="10147"/>
                </a:lnTo>
                <a:lnTo>
                  <a:pt x="13383" y="10585"/>
                </a:lnTo>
                <a:lnTo>
                  <a:pt x="13310" y="11023"/>
                </a:lnTo>
                <a:lnTo>
                  <a:pt x="13188" y="11436"/>
                </a:lnTo>
                <a:lnTo>
                  <a:pt x="13042" y="11850"/>
                </a:lnTo>
                <a:lnTo>
                  <a:pt x="12872" y="12264"/>
                </a:lnTo>
                <a:lnTo>
                  <a:pt x="12677" y="12653"/>
                </a:lnTo>
                <a:lnTo>
                  <a:pt x="12458" y="13018"/>
                </a:lnTo>
                <a:lnTo>
                  <a:pt x="12239" y="13383"/>
                </a:lnTo>
                <a:lnTo>
                  <a:pt x="11923" y="13748"/>
                </a:lnTo>
                <a:lnTo>
                  <a:pt x="11582" y="14088"/>
                </a:lnTo>
                <a:lnTo>
                  <a:pt x="11217" y="14380"/>
                </a:lnTo>
                <a:lnTo>
                  <a:pt x="10828" y="14648"/>
                </a:lnTo>
                <a:lnTo>
                  <a:pt x="10414" y="14867"/>
                </a:lnTo>
                <a:lnTo>
                  <a:pt x="9976" y="15062"/>
                </a:lnTo>
                <a:lnTo>
                  <a:pt x="9539" y="15256"/>
                </a:lnTo>
                <a:lnTo>
                  <a:pt x="9101" y="15427"/>
                </a:lnTo>
                <a:lnTo>
                  <a:pt x="8809" y="15524"/>
                </a:lnTo>
                <a:lnTo>
                  <a:pt x="8517" y="15597"/>
                </a:lnTo>
                <a:lnTo>
                  <a:pt x="8225" y="15646"/>
                </a:lnTo>
                <a:lnTo>
                  <a:pt x="7957" y="15670"/>
                </a:lnTo>
                <a:lnTo>
                  <a:pt x="7397" y="15670"/>
                </a:lnTo>
                <a:lnTo>
                  <a:pt x="7130" y="15646"/>
                </a:lnTo>
                <a:lnTo>
                  <a:pt x="6862" y="15597"/>
                </a:lnTo>
                <a:lnTo>
                  <a:pt x="6594" y="15548"/>
                </a:lnTo>
                <a:lnTo>
                  <a:pt x="6327" y="15475"/>
                </a:lnTo>
                <a:lnTo>
                  <a:pt x="5816" y="15281"/>
                </a:lnTo>
                <a:lnTo>
                  <a:pt x="5280" y="15062"/>
                </a:lnTo>
                <a:lnTo>
                  <a:pt x="4769" y="14770"/>
                </a:lnTo>
                <a:lnTo>
                  <a:pt x="4015" y="14307"/>
                </a:lnTo>
                <a:lnTo>
                  <a:pt x="3918" y="14259"/>
                </a:lnTo>
                <a:lnTo>
                  <a:pt x="3820" y="14161"/>
                </a:lnTo>
                <a:lnTo>
                  <a:pt x="3674" y="13991"/>
                </a:lnTo>
                <a:lnTo>
                  <a:pt x="3382" y="13602"/>
                </a:lnTo>
                <a:lnTo>
                  <a:pt x="3066" y="13164"/>
                </a:lnTo>
                <a:lnTo>
                  <a:pt x="2774" y="12726"/>
                </a:lnTo>
                <a:lnTo>
                  <a:pt x="2652" y="12483"/>
                </a:lnTo>
                <a:lnTo>
                  <a:pt x="2555" y="12239"/>
                </a:lnTo>
                <a:lnTo>
                  <a:pt x="2458" y="11972"/>
                </a:lnTo>
                <a:lnTo>
                  <a:pt x="2360" y="11728"/>
                </a:lnTo>
                <a:lnTo>
                  <a:pt x="2263" y="11242"/>
                </a:lnTo>
                <a:lnTo>
                  <a:pt x="2214" y="10731"/>
                </a:lnTo>
                <a:lnTo>
                  <a:pt x="2214" y="10220"/>
                </a:lnTo>
                <a:lnTo>
                  <a:pt x="2239" y="9684"/>
                </a:lnTo>
                <a:lnTo>
                  <a:pt x="2336" y="9149"/>
                </a:lnTo>
                <a:lnTo>
                  <a:pt x="2433" y="8662"/>
                </a:lnTo>
                <a:lnTo>
                  <a:pt x="2604" y="8151"/>
                </a:lnTo>
                <a:lnTo>
                  <a:pt x="2774" y="7713"/>
                </a:lnTo>
                <a:lnTo>
                  <a:pt x="2969" y="7324"/>
                </a:lnTo>
                <a:lnTo>
                  <a:pt x="3188" y="6959"/>
                </a:lnTo>
                <a:lnTo>
                  <a:pt x="3431" y="6618"/>
                </a:lnTo>
                <a:lnTo>
                  <a:pt x="3699" y="6302"/>
                </a:lnTo>
                <a:lnTo>
                  <a:pt x="4015" y="6010"/>
                </a:lnTo>
                <a:lnTo>
                  <a:pt x="4331" y="5742"/>
                </a:lnTo>
                <a:lnTo>
                  <a:pt x="4648" y="5499"/>
                </a:lnTo>
                <a:lnTo>
                  <a:pt x="5013" y="5280"/>
                </a:lnTo>
                <a:lnTo>
                  <a:pt x="5378" y="5086"/>
                </a:lnTo>
                <a:lnTo>
                  <a:pt x="5767" y="4915"/>
                </a:lnTo>
                <a:lnTo>
                  <a:pt x="6156" y="4794"/>
                </a:lnTo>
                <a:lnTo>
                  <a:pt x="6570" y="4672"/>
                </a:lnTo>
                <a:lnTo>
                  <a:pt x="6984" y="4599"/>
                </a:lnTo>
                <a:lnTo>
                  <a:pt x="7397" y="4550"/>
                </a:lnTo>
                <a:lnTo>
                  <a:pt x="7811" y="4526"/>
                </a:lnTo>
                <a:lnTo>
                  <a:pt x="8225" y="4526"/>
                </a:lnTo>
                <a:lnTo>
                  <a:pt x="8614" y="4575"/>
                </a:lnTo>
                <a:lnTo>
                  <a:pt x="8979" y="4623"/>
                </a:lnTo>
                <a:lnTo>
                  <a:pt x="9344" y="4696"/>
                </a:lnTo>
                <a:lnTo>
                  <a:pt x="9685" y="4794"/>
                </a:lnTo>
                <a:lnTo>
                  <a:pt x="10049" y="4940"/>
                </a:lnTo>
                <a:lnTo>
                  <a:pt x="10390" y="5086"/>
                </a:lnTo>
                <a:lnTo>
                  <a:pt x="10706" y="5280"/>
                </a:lnTo>
                <a:lnTo>
                  <a:pt x="10998" y="5499"/>
                </a:lnTo>
                <a:lnTo>
                  <a:pt x="11363" y="5134"/>
                </a:lnTo>
                <a:lnTo>
                  <a:pt x="11704" y="4745"/>
                </a:lnTo>
                <a:lnTo>
                  <a:pt x="11874" y="4575"/>
                </a:lnTo>
                <a:lnTo>
                  <a:pt x="11801" y="4258"/>
                </a:lnTo>
                <a:lnTo>
                  <a:pt x="11777" y="3942"/>
                </a:lnTo>
                <a:lnTo>
                  <a:pt x="11728" y="3650"/>
                </a:lnTo>
                <a:lnTo>
                  <a:pt x="11680" y="3382"/>
                </a:lnTo>
                <a:lnTo>
                  <a:pt x="11169" y="3042"/>
                </a:lnTo>
                <a:lnTo>
                  <a:pt x="10925" y="2871"/>
                </a:lnTo>
                <a:lnTo>
                  <a:pt x="10633" y="2750"/>
                </a:lnTo>
                <a:lnTo>
                  <a:pt x="10147" y="2579"/>
                </a:lnTo>
                <a:lnTo>
                  <a:pt x="9685" y="2458"/>
                </a:lnTo>
                <a:lnTo>
                  <a:pt x="9174" y="2385"/>
                </a:lnTo>
                <a:lnTo>
                  <a:pt x="8687" y="233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68575" lIns="68575" rIns="68575" wrap="square" tIns="6857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6" name="Shape 136"/>
          <p:cNvSpPr/>
          <p:nvPr/>
        </p:nvSpPr>
        <p:spPr>
          <a:xfrm>
            <a:off x="6365338" y="3657156"/>
            <a:ext cx="2530200" cy="1350600"/>
          </a:xfrm>
          <a:prstGeom prst="wedgeRoundRectCallout">
            <a:avLst>
              <a:gd fmla="val -24194" name="adj1"/>
              <a:gd fmla="val -50571" name="adj2"/>
              <a:gd fmla="val 0" name="adj3"/>
            </a:avLst>
          </a:prstGeom>
          <a:solidFill>
            <a:schemeClr val="accent2"/>
          </a:solidFill>
          <a:ln cap="flat" cmpd="sng" w="19050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68575" lIns="68575" rIns="68575" wrap="square" tIns="6857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900">
              <a:solidFill>
                <a:schemeClr val="dk1"/>
              </a:solidFill>
              <a:latin typeface="Love Ya Like A Sister"/>
              <a:ea typeface="Love Ya Like A Sister"/>
              <a:cs typeface="Love Ya Like A Sister"/>
              <a:sym typeface="Love Ya Like A Sister"/>
            </a:endParaRP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88888"/>
              <a:buFont typeface="Arial"/>
              <a:buNone/>
            </a:pPr>
            <a:r>
              <a:rPr lang="en" sz="900">
                <a:solidFill>
                  <a:schemeClr val="dk1"/>
                </a:solidFill>
                <a:latin typeface="Cherry Cream Soda"/>
                <a:ea typeface="Cherry Cream Soda"/>
                <a:cs typeface="Cherry Cream Soda"/>
                <a:sym typeface="Cherry Cream Soda"/>
              </a:rPr>
              <a:t>If you are missing work on Google Classroom, get caught up ASAP. Remember to complete the </a:t>
            </a:r>
            <a:r>
              <a:rPr b="1" lang="en" sz="900" u="sng">
                <a:solidFill>
                  <a:schemeClr val="dk1"/>
                </a:solidFill>
                <a:latin typeface="Cherry Cream Soda"/>
                <a:ea typeface="Cherry Cream Soda"/>
                <a:cs typeface="Cherry Cream Soda"/>
                <a:sym typeface="Cherry Cream Soda"/>
              </a:rPr>
              <a:t>Late Work Notification</a:t>
            </a:r>
            <a:r>
              <a:rPr lang="en" sz="900">
                <a:solidFill>
                  <a:schemeClr val="dk1"/>
                </a:solidFill>
                <a:latin typeface="Cherry Cream Soda"/>
                <a:ea typeface="Cherry Cream Soda"/>
                <a:cs typeface="Cherry Cream Soda"/>
                <a:sym typeface="Cherry Cream Soda"/>
              </a:rPr>
              <a:t> form (now also located in the “About” section).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88888"/>
              <a:buFont typeface="Arial"/>
              <a:buNone/>
            </a:pPr>
            <a:r>
              <a:rPr lang="en" sz="900">
                <a:solidFill>
                  <a:schemeClr val="dk1"/>
                </a:solidFill>
                <a:latin typeface="Cherry Cream Soda"/>
                <a:ea typeface="Cherry Cream Soda"/>
                <a:cs typeface="Cherry Cream Soda"/>
                <a:sym typeface="Cherry Cream Soda"/>
              </a:rPr>
              <a:t>If you’re </a:t>
            </a:r>
            <a:r>
              <a:rPr b="1" lang="en" sz="900" u="sng">
                <a:latin typeface="Cherry Cream Soda"/>
                <a:ea typeface="Cherry Cream Soda"/>
                <a:cs typeface="Cherry Cream Soda"/>
                <a:sym typeface="Cherry Cream Soda"/>
              </a:rPr>
              <a:t>absent</a:t>
            </a:r>
            <a:r>
              <a:rPr lang="en" sz="900">
                <a:latin typeface="Cherry Cream Soda"/>
                <a:ea typeface="Cherry Cream Soda"/>
                <a:cs typeface="Cherry Cream Soda"/>
                <a:sym typeface="Cherry Cream Soda"/>
              </a:rPr>
              <a:t>,</a:t>
            </a:r>
            <a:r>
              <a:rPr lang="en" sz="900">
                <a:solidFill>
                  <a:schemeClr val="dk1"/>
                </a:solidFill>
                <a:latin typeface="Cherry Cream Soda"/>
                <a:ea typeface="Cherry Cream Soda"/>
                <a:cs typeface="Cherry Cream Soda"/>
                <a:sym typeface="Cherry Cream Soda"/>
              </a:rPr>
              <a:t> check GOOGLE CLASSROOM!</a:t>
            </a:r>
          </a:p>
        </p:txBody>
      </p:sp>
      <p:sp>
        <p:nvSpPr>
          <p:cNvPr id="137" name="Shape 137"/>
          <p:cNvSpPr txBox="1"/>
          <p:nvPr/>
        </p:nvSpPr>
        <p:spPr>
          <a:xfrm>
            <a:off x="693225" y="68513"/>
            <a:ext cx="2130900" cy="5142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Luckiest Guy"/>
                <a:ea typeface="Luckiest Guy"/>
                <a:cs typeface="Luckiest Guy"/>
                <a:sym typeface="Luckiest Guy"/>
              </a:rPr>
              <a:t>Learning Target:</a:t>
            </a:r>
          </a:p>
        </p:txBody>
      </p:sp>
      <p:sp>
        <p:nvSpPr>
          <p:cNvPr id="138" name="Shape 138"/>
          <p:cNvSpPr txBox="1"/>
          <p:nvPr/>
        </p:nvSpPr>
        <p:spPr>
          <a:xfrm>
            <a:off x="6894998" y="2155975"/>
            <a:ext cx="2325000" cy="3777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Luckiest Guy"/>
                <a:ea typeface="Luckiest Guy"/>
                <a:cs typeface="Luckiest Guy"/>
                <a:sym typeface="Luckiest Guy"/>
              </a:rPr>
              <a:t>Essential Questions</a:t>
            </a:r>
            <a:r>
              <a:rPr lang="en" sz="1800">
                <a:latin typeface="Luckiest Guy"/>
                <a:ea typeface="Luckiest Guy"/>
                <a:cs typeface="Luckiest Guy"/>
                <a:sym typeface="Luckiest Guy"/>
              </a:rPr>
              <a:t>: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rPr>
              <a:t>What is empathy? Why is it an important human characteristic?</a:t>
            </a:r>
          </a:p>
        </p:txBody>
      </p:sp>
      <p:sp>
        <p:nvSpPr>
          <p:cNvPr id="139" name="Shape 139"/>
          <p:cNvSpPr txBox="1"/>
          <p:nvPr/>
        </p:nvSpPr>
        <p:spPr>
          <a:xfrm>
            <a:off x="6460375" y="3657150"/>
            <a:ext cx="2530200" cy="5142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Luckiest Guy"/>
                <a:ea typeface="Luckiest Guy"/>
                <a:cs typeface="Luckiest Guy"/>
                <a:sym typeface="Luckiest Guy"/>
              </a:rPr>
              <a:t>ABSENT/MISSING/LATE:</a:t>
            </a:r>
          </a:p>
        </p:txBody>
      </p:sp>
      <p:sp>
        <p:nvSpPr>
          <p:cNvPr id="140" name="Shape 140"/>
          <p:cNvSpPr txBox="1"/>
          <p:nvPr/>
        </p:nvSpPr>
        <p:spPr>
          <a:xfrm>
            <a:off x="42319" y="848719"/>
            <a:ext cx="2781900" cy="3777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Luckiest Guy"/>
                <a:ea typeface="Luckiest Guy"/>
                <a:cs typeface="Luckiest Guy"/>
                <a:sym typeface="Luckiest Guy"/>
              </a:rPr>
              <a:t>LESSON:</a:t>
            </a:r>
          </a:p>
        </p:txBody>
      </p:sp>
      <p:sp>
        <p:nvSpPr>
          <p:cNvPr id="141" name="Shape 141"/>
          <p:cNvSpPr txBox="1"/>
          <p:nvPr/>
        </p:nvSpPr>
        <p:spPr>
          <a:xfrm rot="-1227462">
            <a:off x="3788016" y="3468828"/>
            <a:ext cx="2781850" cy="514221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>
              <a:latin typeface="Luckiest Guy"/>
              <a:ea typeface="Luckiest Guy"/>
              <a:cs typeface="Luckiest Guy"/>
              <a:sym typeface="Luckiest Guy"/>
            </a:endParaRPr>
          </a:p>
        </p:txBody>
      </p:sp>
      <p:sp>
        <p:nvSpPr>
          <p:cNvPr id="142" name="Shape 142"/>
          <p:cNvSpPr/>
          <p:nvPr/>
        </p:nvSpPr>
        <p:spPr>
          <a:xfrm>
            <a:off x="7646081" y="-11100"/>
            <a:ext cx="1497900" cy="340800"/>
          </a:xfrm>
          <a:prstGeom prst="rect">
            <a:avLst/>
          </a:prstGeom>
          <a:solidFill>
            <a:schemeClr val="accent3"/>
          </a:solidFill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68575" lIns="68575" rIns="68575" wrap="square" tIns="6857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3" name="Shape 143"/>
          <p:cNvSpPr txBox="1"/>
          <p:nvPr/>
        </p:nvSpPr>
        <p:spPr>
          <a:xfrm>
            <a:off x="7563394" y="38"/>
            <a:ext cx="1663200" cy="3408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>
                <a:latin typeface="Luckiest Guy"/>
                <a:ea typeface="Luckiest Guy"/>
                <a:cs typeface="Luckiest Guy"/>
                <a:sym typeface="Luckiest Guy"/>
              </a:rPr>
              <a:t>English 2R</a:t>
            </a:r>
          </a:p>
        </p:txBody>
      </p:sp>
      <p:sp>
        <p:nvSpPr>
          <p:cNvPr id="144" name="Shape 144"/>
          <p:cNvSpPr/>
          <p:nvPr/>
        </p:nvSpPr>
        <p:spPr>
          <a:xfrm>
            <a:off x="3072625" y="1068955"/>
            <a:ext cx="4414800" cy="1015800"/>
          </a:xfrm>
          <a:prstGeom prst="rect">
            <a:avLst/>
          </a:prstGeom>
          <a:solidFill>
            <a:schemeClr val="accent3"/>
          </a:solidFill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68575" lIns="68575" rIns="68575" wrap="square" tIns="6857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5" name="Shape 145"/>
          <p:cNvSpPr txBox="1"/>
          <p:nvPr/>
        </p:nvSpPr>
        <p:spPr>
          <a:xfrm>
            <a:off x="3100456" y="1115356"/>
            <a:ext cx="1327200" cy="5142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Luckiest Guy"/>
                <a:ea typeface="Luckiest Guy"/>
                <a:cs typeface="Luckiest Guy"/>
                <a:sym typeface="Luckiest Guy"/>
              </a:rPr>
              <a:t>Focus Standard:</a:t>
            </a:r>
          </a:p>
        </p:txBody>
      </p:sp>
      <p:sp>
        <p:nvSpPr>
          <p:cNvPr id="146" name="Shape 146"/>
          <p:cNvSpPr txBox="1"/>
          <p:nvPr/>
        </p:nvSpPr>
        <p:spPr>
          <a:xfrm>
            <a:off x="2971538" y="95756"/>
            <a:ext cx="4414800" cy="6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indent="-254000" lvl="0" marL="342900" rtl="0">
              <a:spcBef>
                <a:spcPts val="0"/>
              </a:spcBef>
              <a:buFont typeface="Happy Monkey"/>
              <a:buChar char="●"/>
            </a:pPr>
            <a:r>
              <a:rPr b="1" lang="en">
                <a:latin typeface="Happy Monkey"/>
                <a:ea typeface="Happy Monkey"/>
                <a:cs typeface="Happy Monkey"/>
                <a:sym typeface="Happy Monkey"/>
              </a:rPr>
              <a:t>I can identify &amp; define ACT vocabulary words. </a:t>
            </a:r>
          </a:p>
        </p:txBody>
      </p:sp>
      <p:sp>
        <p:nvSpPr>
          <p:cNvPr id="147" name="Shape 147"/>
          <p:cNvSpPr txBox="1"/>
          <p:nvPr/>
        </p:nvSpPr>
        <p:spPr>
          <a:xfrm>
            <a:off x="4254975" y="1049650"/>
            <a:ext cx="31314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b="1" lang="en" sz="110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CSS.ELA-LITERACY.RL.9-10.4</a:t>
            </a:r>
            <a:br>
              <a:rPr b="1" lang="en" sz="110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</a:br>
            <a:r>
              <a:rPr b="1" lang="en" sz="110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Determine the meaning of words and phrases as they are used in the text, including figurative and connotative meanings; analyze the cumulative impact of specific word choices on meaning and tone (e.g., how the language evokes a sense of time and place; how it sets a </a:t>
            </a:r>
          </a:p>
        </p:txBody>
      </p:sp>
      <p:pic>
        <p:nvPicPr>
          <p:cNvPr descr="calendar clip art.png" id="148" name="Shape 148"/>
          <p:cNvPicPr preferRelativeResize="0"/>
          <p:nvPr/>
        </p:nvPicPr>
        <p:blipFill rotWithShape="1">
          <a:blip r:embed="rId3">
            <a:alphaModFix/>
          </a:blip>
          <a:srcRect b="0" l="0" r="0" t="13427"/>
          <a:stretch/>
        </p:blipFill>
        <p:spPr>
          <a:xfrm>
            <a:off x="7563656" y="399047"/>
            <a:ext cx="1531286" cy="1428320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</p:pic>
      <p:sp>
        <p:nvSpPr>
          <p:cNvPr id="149" name="Shape 149"/>
          <p:cNvSpPr/>
          <p:nvPr/>
        </p:nvSpPr>
        <p:spPr>
          <a:xfrm>
            <a:off x="7837602" y="799344"/>
            <a:ext cx="926100" cy="861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68575" lIns="68575" rIns="68575" wrap="square" tIns="6857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0" name="Shape 150"/>
          <p:cNvSpPr txBox="1"/>
          <p:nvPr/>
        </p:nvSpPr>
        <p:spPr>
          <a:xfrm>
            <a:off x="7663200" y="794813"/>
            <a:ext cx="1327200" cy="3294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1200">
                <a:latin typeface="Cherry Cream Soda"/>
                <a:ea typeface="Cherry Cream Soda"/>
                <a:cs typeface="Cherry Cream Soda"/>
                <a:sym typeface="Cherry Cream Soda"/>
              </a:rPr>
              <a:t>Tuesday,</a:t>
            </a:r>
          </a:p>
          <a:p>
            <a:pPr lvl="0" rtl="0" algn="ctr">
              <a:spcBef>
                <a:spcPts val="0"/>
              </a:spcBef>
              <a:buNone/>
            </a:pPr>
            <a:r>
              <a:rPr b="1" lang="en" sz="1200">
                <a:latin typeface="Cherry Cream Soda"/>
                <a:ea typeface="Cherry Cream Soda"/>
                <a:cs typeface="Cherry Cream Soda"/>
                <a:sym typeface="Cherry Cream Soda"/>
              </a:rPr>
              <a:t>November</a:t>
            </a:r>
          </a:p>
        </p:txBody>
      </p:sp>
      <p:sp>
        <p:nvSpPr>
          <p:cNvPr id="151" name="Shape 151"/>
          <p:cNvSpPr txBox="1"/>
          <p:nvPr/>
        </p:nvSpPr>
        <p:spPr>
          <a:xfrm>
            <a:off x="7663294" y="1248769"/>
            <a:ext cx="1327200" cy="5142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700">
                <a:latin typeface="Cherry Cream Soda"/>
                <a:ea typeface="Cherry Cream Soda"/>
                <a:cs typeface="Cherry Cream Soda"/>
                <a:sym typeface="Cherry Cream Soda"/>
              </a:rPr>
              <a:t>7</a:t>
            </a:r>
          </a:p>
        </p:txBody>
      </p:sp>
      <p:sp>
        <p:nvSpPr>
          <p:cNvPr id="152" name="Shape 152"/>
          <p:cNvSpPr/>
          <p:nvPr/>
        </p:nvSpPr>
        <p:spPr>
          <a:xfrm>
            <a:off x="3194650" y="2311950"/>
            <a:ext cx="2972700" cy="2695800"/>
          </a:xfrm>
          <a:prstGeom prst="wedgeRectCallout">
            <a:avLst>
              <a:gd fmla="val -21250" name="adj1"/>
              <a:gd fmla="val 55754" name="adj2"/>
            </a:avLst>
          </a:prstGeom>
          <a:solidFill>
            <a:srgbClr val="FF797A"/>
          </a:solidFill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: </a:t>
            </a:r>
          </a:p>
        </p:txBody>
      </p:sp>
      <p:sp>
        <p:nvSpPr>
          <p:cNvPr id="153" name="Shape 153"/>
          <p:cNvSpPr txBox="1"/>
          <p:nvPr/>
        </p:nvSpPr>
        <p:spPr>
          <a:xfrm>
            <a:off x="3265500" y="2311950"/>
            <a:ext cx="2684400" cy="260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>
                <a:latin typeface="Bree Serif"/>
                <a:ea typeface="Bree Serif"/>
                <a:cs typeface="Bree Serif"/>
                <a:sym typeface="Bree Serif"/>
              </a:rPr>
              <a:t>Homework:</a:t>
            </a:r>
            <a:r>
              <a:rPr lang="en">
                <a:latin typeface="Bree Serif"/>
                <a:ea typeface="Bree Serif"/>
                <a:cs typeface="Bree Serif"/>
                <a:sym typeface="Bree Serif"/>
              </a:rPr>
              <a:t>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latin typeface="Bree Serif"/>
              <a:ea typeface="Bree Serif"/>
              <a:cs typeface="Bree Serif"/>
              <a:sym typeface="Bree Serif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latin typeface="Bree Serif"/>
              <a:ea typeface="Bree Serif"/>
              <a:cs typeface="Bree Serif"/>
              <a:sym typeface="Bree Serif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latin typeface="Bree Serif"/>
              <a:ea typeface="Bree Serif"/>
              <a:cs typeface="Bree Serif"/>
              <a:sym typeface="Bree Serif"/>
            </a:endParaRPr>
          </a:p>
          <a:p>
            <a:pPr lvl="0" rtl="0">
              <a:spcBef>
                <a:spcPts val="0"/>
              </a:spcBef>
              <a:buNone/>
            </a:pPr>
            <a:r>
              <a:rPr b="1" lang="en">
                <a:latin typeface="Bree Serif"/>
                <a:ea typeface="Bree Serif"/>
                <a:cs typeface="Bree Serif"/>
                <a:sym typeface="Bree Serif"/>
              </a:rPr>
              <a:t>Vocabulary</a:t>
            </a:r>
            <a:r>
              <a:rPr b="1" lang="en">
                <a:latin typeface="Luckiest Guy"/>
                <a:ea typeface="Luckiest Guy"/>
                <a:cs typeface="Luckiest Guy"/>
                <a:sym typeface="Luckiest Guy"/>
              </a:rPr>
              <a:t>: </a:t>
            </a:r>
          </a:p>
        </p:txBody>
      </p:sp>
      <p:sp>
        <p:nvSpPr>
          <p:cNvPr id="154" name="Shape 154"/>
          <p:cNvSpPr txBox="1"/>
          <p:nvPr/>
        </p:nvSpPr>
        <p:spPr>
          <a:xfrm>
            <a:off x="212350" y="1248775"/>
            <a:ext cx="2684400" cy="350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1800">
                <a:latin typeface="Bree Serif"/>
                <a:ea typeface="Bree Serif"/>
                <a:cs typeface="Bree Serif"/>
                <a:sym typeface="Bree Serif"/>
              </a:rPr>
              <a:t>Bell ringer: 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1800">
                <a:latin typeface="Bree Serif"/>
                <a:ea typeface="Bree Serif"/>
                <a:cs typeface="Bree Serif"/>
                <a:sym typeface="Bree Serif"/>
              </a:rPr>
              <a:t>Slideshow- American Dream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1" sz="1800">
              <a:latin typeface="Bree Serif"/>
              <a:ea typeface="Bree Serif"/>
              <a:cs typeface="Bree Serif"/>
              <a:sym typeface="Bree Serif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1" sz="1800">
              <a:latin typeface="Bree Serif"/>
              <a:ea typeface="Bree Serif"/>
              <a:cs typeface="Bree Serif"/>
              <a:sym typeface="Bree Serif"/>
            </a:endParaRPr>
          </a:p>
          <a:p>
            <a:pPr lvl="0" rtl="0">
              <a:spcBef>
                <a:spcPts val="0"/>
              </a:spcBef>
              <a:buNone/>
            </a:pPr>
            <a:r>
              <a:rPr b="1" lang="en" sz="1800">
                <a:latin typeface="Bree Serif"/>
                <a:ea typeface="Bree Serif"/>
                <a:cs typeface="Bree Serif"/>
                <a:sym typeface="Bree Serif"/>
              </a:rPr>
              <a:t>Agenda: 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ct val="100000"/>
              <a:buFont typeface="Bree Serif"/>
              <a:buAutoNum type="arabicPeriod"/>
            </a:pPr>
            <a:r>
              <a:rPr b="1" lang="en" sz="1800">
                <a:latin typeface="Bree Serif"/>
                <a:ea typeface="Bree Serif"/>
                <a:cs typeface="Bree Serif"/>
                <a:sym typeface="Bree Serif"/>
              </a:rPr>
              <a:t>Vocabulary-Chapter 3- OMAM 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ct val="100000"/>
              <a:buFont typeface="Bree Serif"/>
              <a:buAutoNum type="arabicPeriod"/>
            </a:pPr>
            <a:r>
              <a:rPr b="1" lang="en" sz="1800">
                <a:latin typeface="Bree Serif"/>
                <a:ea typeface="Bree Serif"/>
                <a:cs typeface="Bree Serif"/>
                <a:sym typeface="Bree Serif"/>
              </a:rPr>
              <a:t>Chapter 2 Reading Quiz</a:t>
            </a:r>
          </a:p>
          <a:p>
            <a:pPr indent="-342900" lvl="0" marL="457200" rtl="0">
              <a:spcBef>
                <a:spcPts val="0"/>
              </a:spcBef>
              <a:buSzPct val="100000"/>
              <a:buFont typeface="Bree Serif"/>
              <a:buAutoNum type="arabicPeriod"/>
            </a:pPr>
            <a:r>
              <a:rPr b="1" lang="en" sz="1800">
                <a:latin typeface="Bree Serif"/>
                <a:ea typeface="Bree Serif"/>
                <a:cs typeface="Bree Serif"/>
                <a:sym typeface="Bree Serif"/>
              </a:rPr>
              <a:t>Begin reading Chapter 3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399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Shape 400"/>
          <p:cNvSpPr/>
          <p:nvPr/>
        </p:nvSpPr>
        <p:spPr>
          <a:xfrm>
            <a:off x="42319" y="42319"/>
            <a:ext cx="7443300" cy="675900"/>
          </a:xfrm>
          <a:prstGeom prst="roundRect">
            <a:avLst>
              <a:gd fmla="val 16667" name="adj"/>
            </a:avLst>
          </a:prstGeom>
          <a:solidFill>
            <a:srgbClr val="A4C2F4"/>
          </a:solidFill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68575" lIns="68575" rIns="68575" wrap="square" tIns="6857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1" name="Shape 401"/>
          <p:cNvSpPr/>
          <p:nvPr/>
        </p:nvSpPr>
        <p:spPr>
          <a:xfrm>
            <a:off x="93919" y="848719"/>
            <a:ext cx="2902800" cy="4011300"/>
          </a:xfrm>
          <a:prstGeom prst="wedgeRectCallout">
            <a:avLst>
              <a:gd fmla="val -21250" name="adj1"/>
              <a:gd fmla="val 55754" name="adj2"/>
            </a:avLst>
          </a:prstGeom>
          <a:solidFill>
            <a:schemeClr val="accent5"/>
          </a:solidFill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  <p:sp>
        <p:nvSpPr>
          <p:cNvPr id="402" name="Shape 402"/>
          <p:cNvSpPr/>
          <p:nvPr/>
        </p:nvSpPr>
        <p:spPr>
          <a:xfrm>
            <a:off x="6564039" y="1995702"/>
            <a:ext cx="2530200" cy="1571100"/>
          </a:xfrm>
          <a:prstGeom prst="cloudCallout">
            <a:avLst>
              <a:gd fmla="val -50000" name="adj1"/>
              <a:gd fmla="val 48248" name="adj2"/>
            </a:avLst>
          </a:prstGeom>
          <a:solidFill>
            <a:srgbClr val="FFFF00"/>
          </a:solidFill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3" name="Shape 403"/>
          <p:cNvSpPr txBox="1"/>
          <p:nvPr/>
        </p:nvSpPr>
        <p:spPr>
          <a:xfrm>
            <a:off x="693225" y="377663"/>
            <a:ext cx="2251500" cy="340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rIns="68575" wrap="square" tIns="342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1400">
                <a:latin typeface="Happy Monkey"/>
                <a:ea typeface="Happy Monkey"/>
                <a:cs typeface="Happy Monkey"/>
                <a:sym typeface="Happy Monkey"/>
              </a:rPr>
              <a:t>Students will be able to...</a:t>
            </a:r>
          </a:p>
        </p:txBody>
      </p:sp>
      <p:sp>
        <p:nvSpPr>
          <p:cNvPr id="404" name="Shape 404"/>
          <p:cNvSpPr txBox="1"/>
          <p:nvPr/>
        </p:nvSpPr>
        <p:spPr>
          <a:xfrm>
            <a:off x="3900506" y="-262762"/>
            <a:ext cx="176100" cy="87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1100"/>
          </a:p>
        </p:txBody>
      </p:sp>
      <p:sp>
        <p:nvSpPr>
          <p:cNvPr id="405" name="Shape 405"/>
          <p:cNvSpPr/>
          <p:nvPr/>
        </p:nvSpPr>
        <p:spPr>
          <a:xfrm>
            <a:off x="93919" y="68513"/>
            <a:ext cx="599298" cy="623517"/>
          </a:xfrm>
          <a:custGeom>
            <a:pathLst>
              <a:path extrusionOk="0" h="18420" w="17715">
                <a:moveTo>
                  <a:pt x="14673" y="803"/>
                </a:moveTo>
                <a:lnTo>
                  <a:pt x="14746" y="1022"/>
                </a:lnTo>
                <a:lnTo>
                  <a:pt x="14794" y="1217"/>
                </a:lnTo>
                <a:lnTo>
                  <a:pt x="14843" y="1655"/>
                </a:lnTo>
                <a:lnTo>
                  <a:pt x="14892" y="2141"/>
                </a:lnTo>
                <a:lnTo>
                  <a:pt x="14916" y="2385"/>
                </a:lnTo>
                <a:lnTo>
                  <a:pt x="14940" y="2482"/>
                </a:lnTo>
                <a:lnTo>
                  <a:pt x="15013" y="2604"/>
                </a:lnTo>
                <a:lnTo>
                  <a:pt x="14770" y="2847"/>
                </a:lnTo>
                <a:lnTo>
                  <a:pt x="14697" y="2920"/>
                </a:lnTo>
                <a:lnTo>
                  <a:pt x="14648" y="2628"/>
                </a:lnTo>
                <a:lnTo>
                  <a:pt x="14600" y="2360"/>
                </a:lnTo>
                <a:lnTo>
                  <a:pt x="14527" y="2044"/>
                </a:lnTo>
                <a:lnTo>
                  <a:pt x="14405" y="1776"/>
                </a:lnTo>
                <a:lnTo>
                  <a:pt x="14308" y="1484"/>
                </a:lnTo>
                <a:lnTo>
                  <a:pt x="14210" y="1192"/>
                </a:lnTo>
                <a:lnTo>
                  <a:pt x="14673" y="803"/>
                </a:lnTo>
                <a:close/>
                <a:moveTo>
                  <a:pt x="15695" y="2847"/>
                </a:moveTo>
                <a:lnTo>
                  <a:pt x="16400" y="2871"/>
                </a:lnTo>
                <a:lnTo>
                  <a:pt x="17106" y="2969"/>
                </a:lnTo>
                <a:lnTo>
                  <a:pt x="16984" y="3115"/>
                </a:lnTo>
                <a:lnTo>
                  <a:pt x="16960" y="3090"/>
                </a:lnTo>
                <a:lnTo>
                  <a:pt x="16887" y="3042"/>
                </a:lnTo>
                <a:lnTo>
                  <a:pt x="16790" y="2993"/>
                </a:lnTo>
                <a:lnTo>
                  <a:pt x="16595" y="2969"/>
                </a:lnTo>
                <a:lnTo>
                  <a:pt x="16400" y="2944"/>
                </a:lnTo>
                <a:lnTo>
                  <a:pt x="15914" y="2944"/>
                </a:lnTo>
                <a:lnTo>
                  <a:pt x="15622" y="2920"/>
                </a:lnTo>
                <a:lnTo>
                  <a:pt x="15695" y="2847"/>
                </a:lnTo>
                <a:close/>
                <a:moveTo>
                  <a:pt x="14040" y="1314"/>
                </a:moveTo>
                <a:lnTo>
                  <a:pt x="14040" y="1484"/>
                </a:lnTo>
                <a:lnTo>
                  <a:pt x="14064" y="1655"/>
                </a:lnTo>
                <a:lnTo>
                  <a:pt x="14137" y="2020"/>
                </a:lnTo>
                <a:lnTo>
                  <a:pt x="14283" y="2871"/>
                </a:lnTo>
                <a:lnTo>
                  <a:pt x="14308" y="3066"/>
                </a:lnTo>
                <a:lnTo>
                  <a:pt x="14332" y="3236"/>
                </a:lnTo>
                <a:lnTo>
                  <a:pt x="14162" y="3382"/>
                </a:lnTo>
                <a:lnTo>
                  <a:pt x="14137" y="3139"/>
                </a:lnTo>
                <a:lnTo>
                  <a:pt x="14040" y="2871"/>
                </a:lnTo>
                <a:lnTo>
                  <a:pt x="13870" y="2433"/>
                </a:lnTo>
                <a:lnTo>
                  <a:pt x="13748" y="2068"/>
                </a:lnTo>
                <a:lnTo>
                  <a:pt x="13675" y="1703"/>
                </a:lnTo>
                <a:lnTo>
                  <a:pt x="13651" y="1630"/>
                </a:lnTo>
                <a:lnTo>
                  <a:pt x="13699" y="1582"/>
                </a:lnTo>
                <a:lnTo>
                  <a:pt x="14040" y="1314"/>
                </a:lnTo>
                <a:close/>
                <a:moveTo>
                  <a:pt x="13359" y="1898"/>
                </a:moveTo>
                <a:lnTo>
                  <a:pt x="13432" y="2239"/>
                </a:lnTo>
                <a:lnTo>
                  <a:pt x="13553" y="2677"/>
                </a:lnTo>
                <a:lnTo>
                  <a:pt x="13699" y="3090"/>
                </a:lnTo>
                <a:lnTo>
                  <a:pt x="13772" y="3358"/>
                </a:lnTo>
                <a:lnTo>
                  <a:pt x="13821" y="3480"/>
                </a:lnTo>
                <a:lnTo>
                  <a:pt x="13894" y="3601"/>
                </a:lnTo>
                <a:lnTo>
                  <a:pt x="13724" y="3723"/>
                </a:lnTo>
                <a:lnTo>
                  <a:pt x="13699" y="3577"/>
                </a:lnTo>
                <a:lnTo>
                  <a:pt x="13675" y="3407"/>
                </a:lnTo>
                <a:lnTo>
                  <a:pt x="13578" y="3090"/>
                </a:lnTo>
                <a:lnTo>
                  <a:pt x="13529" y="2798"/>
                </a:lnTo>
                <a:lnTo>
                  <a:pt x="13456" y="2531"/>
                </a:lnTo>
                <a:lnTo>
                  <a:pt x="13383" y="2239"/>
                </a:lnTo>
                <a:lnTo>
                  <a:pt x="13237" y="1995"/>
                </a:lnTo>
                <a:lnTo>
                  <a:pt x="13359" y="1898"/>
                </a:lnTo>
                <a:close/>
                <a:moveTo>
                  <a:pt x="15378" y="3188"/>
                </a:moveTo>
                <a:lnTo>
                  <a:pt x="15500" y="3236"/>
                </a:lnTo>
                <a:lnTo>
                  <a:pt x="15646" y="3261"/>
                </a:lnTo>
                <a:lnTo>
                  <a:pt x="15914" y="3285"/>
                </a:lnTo>
                <a:lnTo>
                  <a:pt x="16790" y="3358"/>
                </a:lnTo>
                <a:lnTo>
                  <a:pt x="16473" y="3723"/>
                </a:lnTo>
                <a:lnTo>
                  <a:pt x="16449" y="3650"/>
                </a:lnTo>
                <a:lnTo>
                  <a:pt x="16425" y="3601"/>
                </a:lnTo>
                <a:lnTo>
                  <a:pt x="16376" y="3553"/>
                </a:lnTo>
                <a:lnTo>
                  <a:pt x="16303" y="3528"/>
                </a:lnTo>
                <a:lnTo>
                  <a:pt x="16084" y="3455"/>
                </a:lnTo>
                <a:lnTo>
                  <a:pt x="15816" y="3431"/>
                </a:lnTo>
                <a:lnTo>
                  <a:pt x="15573" y="3431"/>
                </a:lnTo>
                <a:lnTo>
                  <a:pt x="15330" y="3455"/>
                </a:lnTo>
                <a:lnTo>
                  <a:pt x="15086" y="3455"/>
                </a:lnTo>
                <a:lnTo>
                  <a:pt x="15135" y="3431"/>
                </a:lnTo>
                <a:lnTo>
                  <a:pt x="15378" y="3188"/>
                </a:lnTo>
                <a:close/>
                <a:moveTo>
                  <a:pt x="13067" y="2166"/>
                </a:moveTo>
                <a:lnTo>
                  <a:pt x="13115" y="2628"/>
                </a:lnTo>
                <a:lnTo>
                  <a:pt x="13164" y="3042"/>
                </a:lnTo>
                <a:lnTo>
                  <a:pt x="13188" y="3285"/>
                </a:lnTo>
                <a:lnTo>
                  <a:pt x="13213" y="3553"/>
                </a:lnTo>
                <a:lnTo>
                  <a:pt x="13261" y="3699"/>
                </a:lnTo>
                <a:lnTo>
                  <a:pt x="13286" y="3820"/>
                </a:lnTo>
                <a:lnTo>
                  <a:pt x="13359" y="3942"/>
                </a:lnTo>
                <a:lnTo>
                  <a:pt x="13432" y="4015"/>
                </a:lnTo>
                <a:lnTo>
                  <a:pt x="13213" y="4234"/>
                </a:lnTo>
                <a:lnTo>
                  <a:pt x="13140" y="3845"/>
                </a:lnTo>
                <a:lnTo>
                  <a:pt x="13042" y="3480"/>
                </a:lnTo>
                <a:lnTo>
                  <a:pt x="12994" y="3236"/>
                </a:lnTo>
                <a:lnTo>
                  <a:pt x="12921" y="2969"/>
                </a:lnTo>
                <a:lnTo>
                  <a:pt x="12823" y="2701"/>
                </a:lnTo>
                <a:lnTo>
                  <a:pt x="12702" y="2482"/>
                </a:lnTo>
                <a:lnTo>
                  <a:pt x="12872" y="2336"/>
                </a:lnTo>
                <a:lnTo>
                  <a:pt x="13067" y="2166"/>
                </a:lnTo>
                <a:close/>
                <a:moveTo>
                  <a:pt x="14648" y="3796"/>
                </a:moveTo>
                <a:lnTo>
                  <a:pt x="14819" y="3869"/>
                </a:lnTo>
                <a:lnTo>
                  <a:pt x="15013" y="3893"/>
                </a:lnTo>
                <a:lnTo>
                  <a:pt x="15232" y="3918"/>
                </a:lnTo>
                <a:lnTo>
                  <a:pt x="16035" y="3918"/>
                </a:lnTo>
                <a:lnTo>
                  <a:pt x="16181" y="3966"/>
                </a:lnTo>
                <a:lnTo>
                  <a:pt x="16230" y="3966"/>
                </a:lnTo>
                <a:lnTo>
                  <a:pt x="16011" y="4185"/>
                </a:lnTo>
                <a:lnTo>
                  <a:pt x="15938" y="4258"/>
                </a:lnTo>
                <a:lnTo>
                  <a:pt x="15816" y="4210"/>
                </a:lnTo>
                <a:lnTo>
                  <a:pt x="15695" y="4161"/>
                </a:lnTo>
                <a:lnTo>
                  <a:pt x="15403" y="4137"/>
                </a:lnTo>
                <a:lnTo>
                  <a:pt x="14916" y="4137"/>
                </a:lnTo>
                <a:lnTo>
                  <a:pt x="14600" y="4112"/>
                </a:lnTo>
                <a:lnTo>
                  <a:pt x="14259" y="4112"/>
                </a:lnTo>
                <a:lnTo>
                  <a:pt x="14648" y="3796"/>
                </a:lnTo>
                <a:close/>
                <a:moveTo>
                  <a:pt x="13943" y="4404"/>
                </a:moveTo>
                <a:lnTo>
                  <a:pt x="14283" y="4453"/>
                </a:lnTo>
                <a:lnTo>
                  <a:pt x="14648" y="4502"/>
                </a:lnTo>
                <a:lnTo>
                  <a:pt x="15354" y="4550"/>
                </a:lnTo>
                <a:lnTo>
                  <a:pt x="15524" y="4575"/>
                </a:lnTo>
                <a:lnTo>
                  <a:pt x="15330" y="4745"/>
                </a:lnTo>
                <a:lnTo>
                  <a:pt x="15184" y="4915"/>
                </a:lnTo>
                <a:lnTo>
                  <a:pt x="14697" y="4818"/>
                </a:lnTo>
                <a:lnTo>
                  <a:pt x="14186" y="4745"/>
                </a:lnTo>
                <a:lnTo>
                  <a:pt x="13699" y="4672"/>
                </a:lnTo>
                <a:lnTo>
                  <a:pt x="13797" y="4550"/>
                </a:lnTo>
                <a:lnTo>
                  <a:pt x="13943" y="4404"/>
                </a:lnTo>
                <a:close/>
                <a:moveTo>
                  <a:pt x="14721" y="0"/>
                </a:moveTo>
                <a:lnTo>
                  <a:pt x="14673" y="24"/>
                </a:lnTo>
                <a:lnTo>
                  <a:pt x="14600" y="49"/>
                </a:lnTo>
                <a:lnTo>
                  <a:pt x="14551" y="97"/>
                </a:lnTo>
                <a:lnTo>
                  <a:pt x="14235" y="389"/>
                </a:lnTo>
                <a:lnTo>
                  <a:pt x="13894" y="681"/>
                </a:lnTo>
                <a:lnTo>
                  <a:pt x="13213" y="1217"/>
                </a:lnTo>
                <a:lnTo>
                  <a:pt x="12921" y="1460"/>
                </a:lnTo>
                <a:lnTo>
                  <a:pt x="12775" y="1606"/>
                </a:lnTo>
                <a:lnTo>
                  <a:pt x="12629" y="1752"/>
                </a:lnTo>
                <a:lnTo>
                  <a:pt x="12507" y="1922"/>
                </a:lnTo>
                <a:lnTo>
                  <a:pt x="12385" y="2093"/>
                </a:lnTo>
                <a:lnTo>
                  <a:pt x="12337" y="2263"/>
                </a:lnTo>
                <a:lnTo>
                  <a:pt x="12312" y="2458"/>
                </a:lnTo>
                <a:lnTo>
                  <a:pt x="12337" y="2506"/>
                </a:lnTo>
                <a:lnTo>
                  <a:pt x="12312" y="2531"/>
                </a:lnTo>
                <a:lnTo>
                  <a:pt x="12337" y="2774"/>
                </a:lnTo>
                <a:lnTo>
                  <a:pt x="12385" y="3017"/>
                </a:lnTo>
                <a:lnTo>
                  <a:pt x="12507" y="3504"/>
                </a:lnTo>
                <a:lnTo>
                  <a:pt x="12531" y="3796"/>
                </a:lnTo>
                <a:lnTo>
                  <a:pt x="12580" y="4137"/>
                </a:lnTo>
                <a:lnTo>
                  <a:pt x="12629" y="4453"/>
                </a:lnTo>
                <a:lnTo>
                  <a:pt x="12677" y="4599"/>
                </a:lnTo>
                <a:lnTo>
                  <a:pt x="12750" y="4745"/>
                </a:lnTo>
                <a:lnTo>
                  <a:pt x="12288" y="5256"/>
                </a:lnTo>
                <a:lnTo>
                  <a:pt x="11972" y="5621"/>
                </a:lnTo>
                <a:lnTo>
                  <a:pt x="11631" y="5961"/>
                </a:lnTo>
                <a:lnTo>
                  <a:pt x="10925" y="6643"/>
                </a:lnTo>
                <a:lnTo>
                  <a:pt x="10220" y="7300"/>
                </a:lnTo>
                <a:lnTo>
                  <a:pt x="9490" y="7981"/>
                </a:lnTo>
                <a:lnTo>
                  <a:pt x="9125" y="8370"/>
                </a:lnTo>
                <a:lnTo>
                  <a:pt x="8760" y="8760"/>
                </a:lnTo>
                <a:lnTo>
                  <a:pt x="8371" y="9149"/>
                </a:lnTo>
                <a:lnTo>
                  <a:pt x="8006" y="9538"/>
                </a:lnTo>
                <a:lnTo>
                  <a:pt x="7884" y="9490"/>
                </a:lnTo>
                <a:lnTo>
                  <a:pt x="7665" y="9490"/>
                </a:lnTo>
                <a:lnTo>
                  <a:pt x="7568" y="9514"/>
                </a:lnTo>
                <a:lnTo>
                  <a:pt x="7422" y="9538"/>
                </a:lnTo>
                <a:lnTo>
                  <a:pt x="7276" y="9587"/>
                </a:lnTo>
                <a:lnTo>
                  <a:pt x="7154" y="9684"/>
                </a:lnTo>
                <a:lnTo>
                  <a:pt x="7057" y="9830"/>
                </a:lnTo>
                <a:lnTo>
                  <a:pt x="6984" y="9976"/>
                </a:lnTo>
                <a:lnTo>
                  <a:pt x="6935" y="10147"/>
                </a:lnTo>
                <a:lnTo>
                  <a:pt x="6959" y="10317"/>
                </a:lnTo>
                <a:lnTo>
                  <a:pt x="7008" y="10487"/>
                </a:lnTo>
                <a:lnTo>
                  <a:pt x="7105" y="10633"/>
                </a:lnTo>
                <a:lnTo>
                  <a:pt x="7251" y="10755"/>
                </a:lnTo>
                <a:lnTo>
                  <a:pt x="7397" y="10828"/>
                </a:lnTo>
                <a:lnTo>
                  <a:pt x="7568" y="10877"/>
                </a:lnTo>
                <a:lnTo>
                  <a:pt x="7738" y="10901"/>
                </a:lnTo>
                <a:lnTo>
                  <a:pt x="7884" y="10877"/>
                </a:lnTo>
                <a:lnTo>
                  <a:pt x="8006" y="10804"/>
                </a:lnTo>
                <a:lnTo>
                  <a:pt x="8127" y="10731"/>
                </a:lnTo>
                <a:lnTo>
                  <a:pt x="8225" y="10633"/>
                </a:lnTo>
                <a:lnTo>
                  <a:pt x="8298" y="10512"/>
                </a:lnTo>
                <a:lnTo>
                  <a:pt x="8346" y="10390"/>
                </a:lnTo>
                <a:lnTo>
                  <a:pt x="8371" y="10244"/>
                </a:lnTo>
                <a:lnTo>
                  <a:pt x="8371" y="10098"/>
                </a:lnTo>
                <a:lnTo>
                  <a:pt x="8371" y="10049"/>
                </a:lnTo>
                <a:lnTo>
                  <a:pt x="8711" y="9733"/>
                </a:lnTo>
                <a:lnTo>
                  <a:pt x="9003" y="9392"/>
                </a:lnTo>
                <a:lnTo>
                  <a:pt x="9295" y="9052"/>
                </a:lnTo>
                <a:lnTo>
                  <a:pt x="9587" y="8760"/>
                </a:lnTo>
                <a:lnTo>
                  <a:pt x="10317" y="8054"/>
                </a:lnTo>
                <a:lnTo>
                  <a:pt x="11047" y="7373"/>
                </a:lnTo>
                <a:lnTo>
                  <a:pt x="11777" y="6691"/>
                </a:lnTo>
                <a:lnTo>
                  <a:pt x="12507" y="5986"/>
                </a:lnTo>
                <a:lnTo>
                  <a:pt x="12896" y="5548"/>
                </a:lnTo>
                <a:lnTo>
                  <a:pt x="13310" y="5086"/>
                </a:lnTo>
                <a:lnTo>
                  <a:pt x="13529" y="5159"/>
                </a:lnTo>
                <a:lnTo>
                  <a:pt x="13748" y="5207"/>
                </a:lnTo>
                <a:lnTo>
                  <a:pt x="14186" y="5280"/>
                </a:lnTo>
                <a:lnTo>
                  <a:pt x="14648" y="5353"/>
                </a:lnTo>
                <a:lnTo>
                  <a:pt x="15086" y="5426"/>
                </a:lnTo>
                <a:lnTo>
                  <a:pt x="15184" y="5426"/>
                </a:lnTo>
                <a:lnTo>
                  <a:pt x="15281" y="5402"/>
                </a:lnTo>
                <a:lnTo>
                  <a:pt x="15354" y="5353"/>
                </a:lnTo>
                <a:lnTo>
                  <a:pt x="15403" y="5280"/>
                </a:lnTo>
                <a:lnTo>
                  <a:pt x="15524" y="5207"/>
                </a:lnTo>
                <a:lnTo>
                  <a:pt x="15670" y="5134"/>
                </a:lnTo>
                <a:lnTo>
                  <a:pt x="15938" y="4940"/>
                </a:lnTo>
                <a:lnTo>
                  <a:pt x="16352" y="4526"/>
                </a:lnTo>
                <a:lnTo>
                  <a:pt x="16692" y="4210"/>
                </a:lnTo>
                <a:lnTo>
                  <a:pt x="17009" y="3869"/>
                </a:lnTo>
                <a:lnTo>
                  <a:pt x="17325" y="3504"/>
                </a:lnTo>
                <a:lnTo>
                  <a:pt x="17617" y="3115"/>
                </a:lnTo>
                <a:lnTo>
                  <a:pt x="17641" y="3066"/>
                </a:lnTo>
                <a:lnTo>
                  <a:pt x="17666" y="3017"/>
                </a:lnTo>
                <a:lnTo>
                  <a:pt x="17641" y="2896"/>
                </a:lnTo>
                <a:lnTo>
                  <a:pt x="17690" y="2774"/>
                </a:lnTo>
                <a:lnTo>
                  <a:pt x="17714" y="2701"/>
                </a:lnTo>
                <a:lnTo>
                  <a:pt x="17690" y="2652"/>
                </a:lnTo>
                <a:lnTo>
                  <a:pt x="17690" y="2579"/>
                </a:lnTo>
                <a:lnTo>
                  <a:pt x="17641" y="2531"/>
                </a:lnTo>
                <a:lnTo>
                  <a:pt x="17593" y="2506"/>
                </a:lnTo>
                <a:lnTo>
                  <a:pt x="17495" y="2482"/>
                </a:lnTo>
                <a:lnTo>
                  <a:pt x="16838" y="2360"/>
                </a:lnTo>
                <a:lnTo>
                  <a:pt x="16473" y="2312"/>
                </a:lnTo>
                <a:lnTo>
                  <a:pt x="16108" y="2287"/>
                </a:lnTo>
                <a:lnTo>
                  <a:pt x="16303" y="2068"/>
                </a:lnTo>
                <a:lnTo>
                  <a:pt x="16522" y="1801"/>
                </a:lnTo>
                <a:lnTo>
                  <a:pt x="16790" y="1582"/>
                </a:lnTo>
                <a:lnTo>
                  <a:pt x="17033" y="1338"/>
                </a:lnTo>
                <a:lnTo>
                  <a:pt x="17276" y="1095"/>
                </a:lnTo>
                <a:lnTo>
                  <a:pt x="17325" y="1022"/>
                </a:lnTo>
                <a:lnTo>
                  <a:pt x="17374" y="949"/>
                </a:lnTo>
                <a:lnTo>
                  <a:pt x="17374" y="876"/>
                </a:lnTo>
                <a:lnTo>
                  <a:pt x="17374" y="803"/>
                </a:lnTo>
                <a:lnTo>
                  <a:pt x="17325" y="681"/>
                </a:lnTo>
                <a:lnTo>
                  <a:pt x="17252" y="560"/>
                </a:lnTo>
                <a:lnTo>
                  <a:pt x="17155" y="487"/>
                </a:lnTo>
                <a:lnTo>
                  <a:pt x="17009" y="438"/>
                </a:lnTo>
                <a:lnTo>
                  <a:pt x="16960" y="462"/>
                </a:lnTo>
                <a:lnTo>
                  <a:pt x="16887" y="462"/>
                </a:lnTo>
                <a:lnTo>
                  <a:pt x="16838" y="511"/>
                </a:lnTo>
                <a:lnTo>
                  <a:pt x="16765" y="560"/>
                </a:lnTo>
                <a:lnTo>
                  <a:pt x="16571" y="803"/>
                </a:lnTo>
                <a:lnTo>
                  <a:pt x="16352" y="1022"/>
                </a:lnTo>
                <a:lnTo>
                  <a:pt x="16133" y="1241"/>
                </a:lnTo>
                <a:lnTo>
                  <a:pt x="15914" y="1460"/>
                </a:lnTo>
                <a:lnTo>
                  <a:pt x="15500" y="1971"/>
                </a:lnTo>
                <a:lnTo>
                  <a:pt x="15427" y="1436"/>
                </a:lnTo>
                <a:lnTo>
                  <a:pt x="15354" y="1095"/>
                </a:lnTo>
                <a:lnTo>
                  <a:pt x="15281" y="779"/>
                </a:lnTo>
                <a:lnTo>
                  <a:pt x="15184" y="462"/>
                </a:lnTo>
                <a:lnTo>
                  <a:pt x="15111" y="292"/>
                </a:lnTo>
                <a:lnTo>
                  <a:pt x="15013" y="146"/>
                </a:lnTo>
                <a:lnTo>
                  <a:pt x="14965" y="97"/>
                </a:lnTo>
                <a:lnTo>
                  <a:pt x="14916" y="49"/>
                </a:lnTo>
                <a:lnTo>
                  <a:pt x="14794" y="24"/>
                </a:lnTo>
                <a:lnTo>
                  <a:pt x="14721" y="0"/>
                </a:lnTo>
                <a:close/>
                <a:moveTo>
                  <a:pt x="7543" y="6691"/>
                </a:moveTo>
                <a:lnTo>
                  <a:pt x="7203" y="6716"/>
                </a:lnTo>
                <a:lnTo>
                  <a:pt x="6886" y="6789"/>
                </a:lnTo>
                <a:lnTo>
                  <a:pt x="6570" y="6862"/>
                </a:lnTo>
                <a:lnTo>
                  <a:pt x="6254" y="6983"/>
                </a:lnTo>
                <a:lnTo>
                  <a:pt x="5962" y="7105"/>
                </a:lnTo>
                <a:lnTo>
                  <a:pt x="5670" y="7275"/>
                </a:lnTo>
                <a:lnTo>
                  <a:pt x="5402" y="7470"/>
                </a:lnTo>
                <a:lnTo>
                  <a:pt x="5159" y="7713"/>
                </a:lnTo>
                <a:lnTo>
                  <a:pt x="4940" y="7957"/>
                </a:lnTo>
                <a:lnTo>
                  <a:pt x="4745" y="8249"/>
                </a:lnTo>
                <a:lnTo>
                  <a:pt x="4599" y="8565"/>
                </a:lnTo>
                <a:lnTo>
                  <a:pt x="4477" y="8857"/>
                </a:lnTo>
                <a:lnTo>
                  <a:pt x="4380" y="9149"/>
                </a:lnTo>
                <a:lnTo>
                  <a:pt x="4307" y="9441"/>
                </a:lnTo>
                <a:lnTo>
                  <a:pt x="4258" y="9733"/>
                </a:lnTo>
                <a:lnTo>
                  <a:pt x="4234" y="10025"/>
                </a:lnTo>
                <a:lnTo>
                  <a:pt x="4234" y="10317"/>
                </a:lnTo>
                <a:lnTo>
                  <a:pt x="4258" y="10609"/>
                </a:lnTo>
                <a:lnTo>
                  <a:pt x="4307" y="10901"/>
                </a:lnTo>
                <a:lnTo>
                  <a:pt x="4356" y="11193"/>
                </a:lnTo>
                <a:lnTo>
                  <a:pt x="4453" y="11461"/>
                </a:lnTo>
                <a:lnTo>
                  <a:pt x="4550" y="11728"/>
                </a:lnTo>
                <a:lnTo>
                  <a:pt x="4696" y="11996"/>
                </a:lnTo>
                <a:lnTo>
                  <a:pt x="4842" y="12239"/>
                </a:lnTo>
                <a:lnTo>
                  <a:pt x="5013" y="12458"/>
                </a:lnTo>
                <a:lnTo>
                  <a:pt x="5207" y="12677"/>
                </a:lnTo>
                <a:lnTo>
                  <a:pt x="5426" y="12872"/>
                </a:lnTo>
                <a:lnTo>
                  <a:pt x="5670" y="13067"/>
                </a:lnTo>
                <a:lnTo>
                  <a:pt x="5913" y="13213"/>
                </a:lnTo>
                <a:lnTo>
                  <a:pt x="6181" y="13334"/>
                </a:lnTo>
                <a:lnTo>
                  <a:pt x="6473" y="13456"/>
                </a:lnTo>
                <a:lnTo>
                  <a:pt x="6740" y="13529"/>
                </a:lnTo>
                <a:lnTo>
                  <a:pt x="7032" y="13602"/>
                </a:lnTo>
                <a:lnTo>
                  <a:pt x="7324" y="13650"/>
                </a:lnTo>
                <a:lnTo>
                  <a:pt x="7933" y="13650"/>
                </a:lnTo>
                <a:lnTo>
                  <a:pt x="8225" y="13626"/>
                </a:lnTo>
                <a:lnTo>
                  <a:pt x="8541" y="13577"/>
                </a:lnTo>
                <a:lnTo>
                  <a:pt x="8833" y="13505"/>
                </a:lnTo>
                <a:lnTo>
                  <a:pt x="9125" y="13407"/>
                </a:lnTo>
                <a:lnTo>
                  <a:pt x="9393" y="13310"/>
                </a:lnTo>
                <a:lnTo>
                  <a:pt x="9660" y="13164"/>
                </a:lnTo>
                <a:lnTo>
                  <a:pt x="9903" y="12994"/>
                </a:lnTo>
                <a:lnTo>
                  <a:pt x="10147" y="12823"/>
                </a:lnTo>
                <a:lnTo>
                  <a:pt x="10390" y="12604"/>
                </a:lnTo>
                <a:lnTo>
                  <a:pt x="10585" y="12361"/>
                </a:lnTo>
                <a:lnTo>
                  <a:pt x="10779" y="12118"/>
                </a:lnTo>
                <a:lnTo>
                  <a:pt x="10925" y="11826"/>
                </a:lnTo>
                <a:lnTo>
                  <a:pt x="11071" y="11558"/>
                </a:lnTo>
                <a:lnTo>
                  <a:pt x="11193" y="11242"/>
                </a:lnTo>
                <a:lnTo>
                  <a:pt x="11266" y="10950"/>
                </a:lnTo>
                <a:lnTo>
                  <a:pt x="11339" y="10633"/>
                </a:lnTo>
                <a:lnTo>
                  <a:pt x="11388" y="10317"/>
                </a:lnTo>
                <a:lnTo>
                  <a:pt x="11388" y="9976"/>
                </a:lnTo>
                <a:lnTo>
                  <a:pt x="11363" y="9660"/>
                </a:lnTo>
                <a:lnTo>
                  <a:pt x="11315" y="9368"/>
                </a:lnTo>
                <a:lnTo>
                  <a:pt x="11242" y="9052"/>
                </a:lnTo>
                <a:lnTo>
                  <a:pt x="11120" y="8760"/>
                </a:lnTo>
                <a:lnTo>
                  <a:pt x="10974" y="8492"/>
                </a:lnTo>
                <a:lnTo>
                  <a:pt x="10147" y="9295"/>
                </a:lnTo>
                <a:lnTo>
                  <a:pt x="9733" y="9733"/>
                </a:lnTo>
                <a:lnTo>
                  <a:pt x="9636" y="9855"/>
                </a:lnTo>
                <a:lnTo>
                  <a:pt x="9636" y="9879"/>
                </a:lnTo>
                <a:lnTo>
                  <a:pt x="9636" y="10244"/>
                </a:lnTo>
                <a:lnTo>
                  <a:pt x="9587" y="10609"/>
                </a:lnTo>
                <a:lnTo>
                  <a:pt x="9539" y="10779"/>
                </a:lnTo>
                <a:lnTo>
                  <a:pt x="9466" y="10950"/>
                </a:lnTo>
                <a:lnTo>
                  <a:pt x="9393" y="11096"/>
                </a:lnTo>
                <a:lnTo>
                  <a:pt x="9295" y="11242"/>
                </a:lnTo>
                <a:lnTo>
                  <a:pt x="9149" y="11363"/>
                </a:lnTo>
                <a:lnTo>
                  <a:pt x="9003" y="11485"/>
                </a:lnTo>
                <a:lnTo>
                  <a:pt x="8882" y="11582"/>
                </a:lnTo>
                <a:lnTo>
                  <a:pt x="8736" y="11655"/>
                </a:lnTo>
                <a:lnTo>
                  <a:pt x="8590" y="11704"/>
                </a:lnTo>
                <a:lnTo>
                  <a:pt x="8444" y="11728"/>
                </a:lnTo>
                <a:lnTo>
                  <a:pt x="8127" y="11777"/>
                </a:lnTo>
                <a:lnTo>
                  <a:pt x="7811" y="11777"/>
                </a:lnTo>
                <a:lnTo>
                  <a:pt x="7470" y="11728"/>
                </a:lnTo>
                <a:lnTo>
                  <a:pt x="7178" y="11631"/>
                </a:lnTo>
                <a:lnTo>
                  <a:pt x="6886" y="11509"/>
                </a:lnTo>
                <a:lnTo>
                  <a:pt x="6643" y="11339"/>
                </a:lnTo>
                <a:lnTo>
                  <a:pt x="6521" y="11217"/>
                </a:lnTo>
                <a:lnTo>
                  <a:pt x="6400" y="11096"/>
                </a:lnTo>
                <a:lnTo>
                  <a:pt x="6327" y="10974"/>
                </a:lnTo>
                <a:lnTo>
                  <a:pt x="6254" y="10852"/>
                </a:lnTo>
                <a:lnTo>
                  <a:pt x="6132" y="10560"/>
                </a:lnTo>
                <a:lnTo>
                  <a:pt x="6059" y="10244"/>
                </a:lnTo>
                <a:lnTo>
                  <a:pt x="6059" y="9928"/>
                </a:lnTo>
                <a:lnTo>
                  <a:pt x="6083" y="9636"/>
                </a:lnTo>
                <a:lnTo>
                  <a:pt x="6181" y="9319"/>
                </a:lnTo>
                <a:lnTo>
                  <a:pt x="6302" y="9052"/>
                </a:lnTo>
                <a:lnTo>
                  <a:pt x="6400" y="8906"/>
                </a:lnTo>
                <a:lnTo>
                  <a:pt x="6497" y="8808"/>
                </a:lnTo>
                <a:lnTo>
                  <a:pt x="6594" y="8687"/>
                </a:lnTo>
                <a:lnTo>
                  <a:pt x="6716" y="8614"/>
                </a:lnTo>
                <a:lnTo>
                  <a:pt x="6984" y="8468"/>
                </a:lnTo>
                <a:lnTo>
                  <a:pt x="7276" y="8370"/>
                </a:lnTo>
                <a:lnTo>
                  <a:pt x="7495" y="8322"/>
                </a:lnTo>
                <a:lnTo>
                  <a:pt x="7689" y="8322"/>
                </a:lnTo>
                <a:lnTo>
                  <a:pt x="8054" y="8370"/>
                </a:lnTo>
                <a:lnTo>
                  <a:pt x="8200" y="8200"/>
                </a:lnTo>
                <a:lnTo>
                  <a:pt x="8565" y="7811"/>
                </a:lnTo>
                <a:lnTo>
                  <a:pt x="8955" y="7421"/>
                </a:lnTo>
                <a:lnTo>
                  <a:pt x="9344" y="7032"/>
                </a:lnTo>
                <a:lnTo>
                  <a:pt x="9295" y="6983"/>
                </a:lnTo>
                <a:lnTo>
                  <a:pt x="9247" y="6959"/>
                </a:lnTo>
                <a:lnTo>
                  <a:pt x="8906" y="6862"/>
                </a:lnTo>
                <a:lnTo>
                  <a:pt x="8565" y="6764"/>
                </a:lnTo>
                <a:lnTo>
                  <a:pt x="8225" y="6716"/>
                </a:lnTo>
                <a:lnTo>
                  <a:pt x="7884" y="6691"/>
                </a:lnTo>
                <a:close/>
                <a:moveTo>
                  <a:pt x="13407" y="15621"/>
                </a:moveTo>
                <a:lnTo>
                  <a:pt x="13505" y="15694"/>
                </a:lnTo>
                <a:lnTo>
                  <a:pt x="13310" y="15865"/>
                </a:lnTo>
                <a:lnTo>
                  <a:pt x="13213" y="15962"/>
                </a:lnTo>
                <a:lnTo>
                  <a:pt x="13115" y="16059"/>
                </a:lnTo>
                <a:lnTo>
                  <a:pt x="12969" y="16278"/>
                </a:lnTo>
                <a:lnTo>
                  <a:pt x="12969" y="16303"/>
                </a:lnTo>
                <a:lnTo>
                  <a:pt x="12969" y="16351"/>
                </a:lnTo>
                <a:lnTo>
                  <a:pt x="12994" y="16400"/>
                </a:lnTo>
                <a:lnTo>
                  <a:pt x="13067" y="16424"/>
                </a:lnTo>
                <a:lnTo>
                  <a:pt x="13115" y="16424"/>
                </a:lnTo>
                <a:lnTo>
                  <a:pt x="13140" y="16400"/>
                </a:lnTo>
                <a:lnTo>
                  <a:pt x="13237" y="16327"/>
                </a:lnTo>
                <a:lnTo>
                  <a:pt x="13334" y="16254"/>
                </a:lnTo>
                <a:lnTo>
                  <a:pt x="13553" y="16132"/>
                </a:lnTo>
                <a:lnTo>
                  <a:pt x="13699" y="16035"/>
                </a:lnTo>
                <a:lnTo>
                  <a:pt x="13845" y="15938"/>
                </a:lnTo>
                <a:lnTo>
                  <a:pt x="13918" y="15986"/>
                </a:lnTo>
                <a:lnTo>
                  <a:pt x="13772" y="16132"/>
                </a:lnTo>
                <a:lnTo>
                  <a:pt x="13651" y="16254"/>
                </a:lnTo>
                <a:lnTo>
                  <a:pt x="13553" y="16351"/>
                </a:lnTo>
                <a:lnTo>
                  <a:pt x="13456" y="16497"/>
                </a:lnTo>
                <a:lnTo>
                  <a:pt x="13407" y="16570"/>
                </a:lnTo>
                <a:lnTo>
                  <a:pt x="13383" y="16643"/>
                </a:lnTo>
                <a:lnTo>
                  <a:pt x="13383" y="16692"/>
                </a:lnTo>
                <a:lnTo>
                  <a:pt x="13432" y="16741"/>
                </a:lnTo>
                <a:lnTo>
                  <a:pt x="13553" y="16741"/>
                </a:lnTo>
                <a:lnTo>
                  <a:pt x="13675" y="16668"/>
                </a:lnTo>
                <a:lnTo>
                  <a:pt x="13870" y="16497"/>
                </a:lnTo>
                <a:lnTo>
                  <a:pt x="14137" y="16278"/>
                </a:lnTo>
                <a:lnTo>
                  <a:pt x="14186" y="16230"/>
                </a:lnTo>
                <a:lnTo>
                  <a:pt x="14283" y="16351"/>
                </a:lnTo>
                <a:lnTo>
                  <a:pt x="13967" y="16643"/>
                </a:lnTo>
                <a:lnTo>
                  <a:pt x="13821" y="16862"/>
                </a:lnTo>
                <a:lnTo>
                  <a:pt x="13675" y="17057"/>
                </a:lnTo>
                <a:lnTo>
                  <a:pt x="13675" y="17106"/>
                </a:lnTo>
                <a:lnTo>
                  <a:pt x="13724" y="17106"/>
                </a:lnTo>
                <a:lnTo>
                  <a:pt x="13967" y="16984"/>
                </a:lnTo>
                <a:lnTo>
                  <a:pt x="14210" y="16887"/>
                </a:lnTo>
                <a:lnTo>
                  <a:pt x="14381" y="16789"/>
                </a:lnTo>
                <a:lnTo>
                  <a:pt x="14527" y="16668"/>
                </a:lnTo>
                <a:lnTo>
                  <a:pt x="14600" y="16765"/>
                </a:lnTo>
                <a:lnTo>
                  <a:pt x="14575" y="16789"/>
                </a:lnTo>
                <a:lnTo>
                  <a:pt x="14259" y="17033"/>
                </a:lnTo>
                <a:lnTo>
                  <a:pt x="14113" y="17154"/>
                </a:lnTo>
                <a:lnTo>
                  <a:pt x="13991" y="17300"/>
                </a:lnTo>
                <a:lnTo>
                  <a:pt x="13991" y="17349"/>
                </a:lnTo>
                <a:lnTo>
                  <a:pt x="14016" y="17349"/>
                </a:lnTo>
                <a:lnTo>
                  <a:pt x="14210" y="17300"/>
                </a:lnTo>
                <a:lnTo>
                  <a:pt x="14356" y="17252"/>
                </a:lnTo>
                <a:lnTo>
                  <a:pt x="14551" y="17154"/>
                </a:lnTo>
                <a:lnTo>
                  <a:pt x="14721" y="17057"/>
                </a:lnTo>
                <a:lnTo>
                  <a:pt x="14746" y="17203"/>
                </a:lnTo>
                <a:lnTo>
                  <a:pt x="14624" y="17252"/>
                </a:lnTo>
                <a:lnTo>
                  <a:pt x="14478" y="17300"/>
                </a:lnTo>
                <a:lnTo>
                  <a:pt x="14332" y="17373"/>
                </a:lnTo>
                <a:lnTo>
                  <a:pt x="14259" y="17422"/>
                </a:lnTo>
                <a:lnTo>
                  <a:pt x="14186" y="17471"/>
                </a:lnTo>
                <a:lnTo>
                  <a:pt x="14137" y="17544"/>
                </a:lnTo>
                <a:lnTo>
                  <a:pt x="14162" y="17641"/>
                </a:lnTo>
                <a:lnTo>
                  <a:pt x="14210" y="17690"/>
                </a:lnTo>
                <a:lnTo>
                  <a:pt x="14283" y="17714"/>
                </a:lnTo>
                <a:lnTo>
                  <a:pt x="14429" y="17714"/>
                </a:lnTo>
                <a:lnTo>
                  <a:pt x="14575" y="17665"/>
                </a:lnTo>
                <a:lnTo>
                  <a:pt x="14697" y="17617"/>
                </a:lnTo>
                <a:lnTo>
                  <a:pt x="14697" y="17641"/>
                </a:lnTo>
                <a:lnTo>
                  <a:pt x="14600" y="17738"/>
                </a:lnTo>
                <a:lnTo>
                  <a:pt x="14502" y="17811"/>
                </a:lnTo>
                <a:lnTo>
                  <a:pt x="14405" y="17860"/>
                </a:lnTo>
                <a:lnTo>
                  <a:pt x="14283" y="17884"/>
                </a:lnTo>
                <a:lnTo>
                  <a:pt x="14162" y="17909"/>
                </a:lnTo>
                <a:lnTo>
                  <a:pt x="14040" y="17884"/>
                </a:lnTo>
                <a:lnTo>
                  <a:pt x="13772" y="17836"/>
                </a:lnTo>
                <a:lnTo>
                  <a:pt x="13529" y="17738"/>
                </a:lnTo>
                <a:lnTo>
                  <a:pt x="13261" y="17592"/>
                </a:lnTo>
                <a:lnTo>
                  <a:pt x="13067" y="17471"/>
                </a:lnTo>
                <a:lnTo>
                  <a:pt x="12896" y="17349"/>
                </a:lnTo>
                <a:lnTo>
                  <a:pt x="12726" y="17179"/>
                </a:lnTo>
                <a:lnTo>
                  <a:pt x="12556" y="16984"/>
                </a:lnTo>
                <a:lnTo>
                  <a:pt x="12337" y="16765"/>
                </a:lnTo>
                <a:lnTo>
                  <a:pt x="12239" y="16692"/>
                </a:lnTo>
                <a:lnTo>
                  <a:pt x="12118" y="16668"/>
                </a:lnTo>
                <a:lnTo>
                  <a:pt x="12458" y="16424"/>
                </a:lnTo>
                <a:lnTo>
                  <a:pt x="12799" y="16181"/>
                </a:lnTo>
                <a:lnTo>
                  <a:pt x="13115" y="15913"/>
                </a:lnTo>
                <a:lnTo>
                  <a:pt x="13407" y="15621"/>
                </a:lnTo>
                <a:close/>
                <a:moveTo>
                  <a:pt x="2287" y="15548"/>
                </a:moveTo>
                <a:lnTo>
                  <a:pt x="2579" y="15840"/>
                </a:lnTo>
                <a:lnTo>
                  <a:pt x="2871" y="16084"/>
                </a:lnTo>
                <a:lnTo>
                  <a:pt x="3188" y="16351"/>
                </a:lnTo>
                <a:lnTo>
                  <a:pt x="3504" y="16570"/>
                </a:lnTo>
                <a:lnTo>
                  <a:pt x="3382" y="16765"/>
                </a:lnTo>
                <a:lnTo>
                  <a:pt x="3358" y="16741"/>
                </a:lnTo>
                <a:lnTo>
                  <a:pt x="3309" y="16668"/>
                </a:lnTo>
                <a:lnTo>
                  <a:pt x="3261" y="16619"/>
                </a:lnTo>
                <a:lnTo>
                  <a:pt x="3115" y="16522"/>
                </a:lnTo>
                <a:lnTo>
                  <a:pt x="2944" y="16449"/>
                </a:lnTo>
                <a:lnTo>
                  <a:pt x="2823" y="16351"/>
                </a:lnTo>
                <a:lnTo>
                  <a:pt x="2774" y="16351"/>
                </a:lnTo>
                <a:lnTo>
                  <a:pt x="2774" y="16376"/>
                </a:lnTo>
                <a:lnTo>
                  <a:pt x="2823" y="16522"/>
                </a:lnTo>
                <a:lnTo>
                  <a:pt x="2944" y="16668"/>
                </a:lnTo>
                <a:lnTo>
                  <a:pt x="2969" y="16692"/>
                </a:lnTo>
                <a:lnTo>
                  <a:pt x="2725" y="16546"/>
                </a:lnTo>
                <a:lnTo>
                  <a:pt x="2604" y="16497"/>
                </a:lnTo>
                <a:lnTo>
                  <a:pt x="2458" y="16473"/>
                </a:lnTo>
                <a:lnTo>
                  <a:pt x="2433" y="16473"/>
                </a:lnTo>
                <a:lnTo>
                  <a:pt x="2433" y="16522"/>
                </a:lnTo>
                <a:lnTo>
                  <a:pt x="2482" y="16619"/>
                </a:lnTo>
                <a:lnTo>
                  <a:pt x="2555" y="16692"/>
                </a:lnTo>
                <a:lnTo>
                  <a:pt x="2725" y="16862"/>
                </a:lnTo>
                <a:lnTo>
                  <a:pt x="2896" y="17008"/>
                </a:lnTo>
                <a:lnTo>
                  <a:pt x="3090" y="17130"/>
                </a:lnTo>
                <a:lnTo>
                  <a:pt x="2920" y="17300"/>
                </a:lnTo>
                <a:lnTo>
                  <a:pt x="2871" y="17276"/>
                </a:lnTo>
                <a:lnTo>
                  <a:pt x="2774" y="17203"/>
                </a:lnTo>
                <a:lnTo>
                  <a:pt x="2701" y="17106"/>
                </a:lnTo>
                <a:lnTo>
                  <a:pt x="2604" y="17008"/>
                </a:lnTo>
                <a:lnTo>
                  <a:pt x="2506" y="16935"/>
                </a:lnTo>
                <a:lnTo>
                  <a:pt x="2385" y="16887"/>
                </a:lnTo>
                <a:lnTo>
                  <a:pt x="2336" y="16862"/>
                </a:lnTo>
                <a:lnTo>
                  <a:pt x="2263" y="16887"/>
                </a:lnTo>
                <a:lnTo>
                  <a:pt x="2239" y="16911"/>
                </a:lnTo>
                <a:lnTo>
                  <a:pt x="2239" y="16960"/>
                </a:lnTo>
                <a:lnTo>
                  <a:pt x="2287" y="17057"/>
                </a:lnTo>
                <a:lnTo>
                  <a:pt x="2336" y="17179"/>
                </a:lnTo>
                <a:lnTo>
                  <a:pt x="2433" y="17300"/>
                </a:lnTo>
                <a:lnTo>
                  <a:pt x="2506" y="17422"/>
                </a:lnTo>
                <a:lnTo>
                  <a:pt x="2652" y="17544"/>
                </a:lnTo>
                <a:lnTo>
                  <a:pt x="2531" y="17617"/>
                </a:lnTo>
                <a:lnTo>
                  <a:pt x="2336" y="17519"/>
                </a:lnTo>
                <a:lnTo>
                  <a:pt x="2166" y="17398"/>
                </a:lnTo>
                <a:lnTo>
                  <a:pt x="2068" y="17325"/>
                </a:lnTo>
                <a:lnTo>
                  <a:pt x="1995" y="17300"/>
                </a:lnTo>
                <a:lnTo>
                  <a:pt x="1898" y="17252"/>
                </a:lnTo>
                <a:lnTo>
                  <a:pt x="1777" y="17227"/>
                </a:lnTo>
                <a:lnTo>
                  <a:pt x="1752" y="17252"/>
                </a:lnTo>
                <a:lnTo>
                  <a:pt x="1728" y="17276"/>
                </a:lnTo>
                <a:lnTo>
                  <a:pt x="1777" y="17398"/>
                </a:lnTo>
                <a:lnTo>
                  <a:pt x="1825" y="17519"/>
                </a:lnTo>
                <a:lnTo>
                  <a:pt x="1898" y="17641"/>
                </a:lnTo>
                <a:lnTo>
                  <a:pt x="1995" y="17738"/>
                </a:lnTo>
                <a:lnTo>
                  <a:pt x="2117" y="17860"/>
                </a:lnTo>
                <a:lnTo>
                  <a:pt x="1874" y="17763"/>
                </a:lnTo>
                <a:lnTo>
                  <a:pt x="1679" y="17665"/>
                </a:lnTo>
                <a:lnTo>
                  <a:pt x="1582" y="17617"/>
                </a:lnTo>
                <a:lnTo>
                  <a:pt x="1485" y="17592"/>
                </a:lnTo>
                <a:lnTo>
                  <a:pt x="1436" y="17592"/>
                </a:lnTo>
                <a:lnTo>
                  <a:pt x="1363" y="17641"/>
                </a:lnTo>
                <a:lnTo>
                  <a:pt x="1339" y="17690"/>
                </a:lnTo>
                <a:lnTo>
                  <a:pt x="1339" y="17738"/>
                </a:lnTo>
                <a:lnTo>
                  <a:pt x="1412" y="17860"/>
                </a:lnTo>
                <a:lnTo>
                  <a:pt x="1509" y="17957"/>
                </a:lnTo>
                <a:lnTo>
                  <a:pt x="1363" y="17909"/>
                </a:lnTo>
                <a:lnTo>
                  <a:pt x="1266" y="17836"/>
                </a:lnTo>
                <a:lnTo>
                  <a:pt x="1168" y="17738"/>
                </a:lnTo>
                <a:lnTo>
                  <a:pt x="1095" y="17592"/>
                </a:lnTo>
                <a:lnTo>
                  <a:pt x="1071" y="17422"/>
                </a:lnTo>
                <a:lnTo>
                  <a:pt x="1095" y="17227"/>
                </a:lnTo>
                <a:lnTo>
                  <a:pt x="1144" y="17057"/>
                </a:lnTo>
                <a:lnTo>
                  <a:pt x="1217" y="16887"/>
                </a:lnTo>
                <a:lnTo>
                  <a:pt x="1436" y="16522"/>
                </a:lnTo>
                <a:lnTo>
                  <a:pt x="1631" y="16254"/>
                </a:lnTo>
                <a:lnTo>
                  <a:pt x="1777" y="16059"/>
                </a:lnTo>
                <a:lnTo>
                  <a:pt x="1947" y="15889"/>
                </a:lnTo>
                <a:lnTo>
                  <a:pt x="2117" y="15719"/>
                </a:lnTo>
                <a:lnTo>
                  <a:pt x="2287" y="15548"/>
                </a:lnTo>
                <a:close/>
                <a:moveTo>
                  <a:pt x="7689" y="2336"/>
                </a:moveTo>
                <a:lnTo>
                  <a:pt x="7203" y="2360"/>
                </a:lnTo>
                <a:lnTo>
                  <a:pt x="6716" y="2409"/>
                </a:lnTo>
                <a:lnTo>
                  <a:pt x="6205" y="2482"/>
                </a:lnTo>
                <a:lnTo>
                  <a:pt x="5718" y="2604"/>
                </a:lnTo>
                <a:lnTo>
                  <a:pt x="5256" y="2725"/>
                </a:lnTo>
                <a:lnTo>
                  <a:pt x="4794" y="2896"/>
                </a:lnTo>
                <a:lnTo>
                  <a:pt x="4404" y="3066"/>
                </a:lnTo>
                <a:lnTo>
                  <a:pt x="4015" y="3261"/>
                </a:lnTo>
                <a:lnTo>
                  <a:pt x="3626" y="3480"/>
                </a:lnTo>
                <a:lnTo>
                  <a:pt x="3261" y="3723"/>
                </a:lnTo>
                <a:lnTo>
                  <a:pt x="2896" y="3966"/>
                </a:lnTo>
                <a:lnTo>
                  <a:pt x="2555" y="4258"/>
                </a:lnTo>
                <a:lnTo>
                  <a:pt x="2214" y="4526"/>
                </a:lnTo>
                <a:lnTo>
                  <a:pt x="1923" y="4842"/>
                </a:lnTo>
                <a:lnTo>
                  <a:pt x="1655" y="5134"/>
                </a:lnTo>
                <a:lnTo>
                  <a:pt x="1412" y="5451"/>
                </a:lnTo>
                <a:lnTo>
                  <a:pt x="1217" y="5791"/>
                </a:lnTo>
                <a:lnTo>
                  <a:pt x="1071" y="6156"/>
                </a:lnTo>
                <a:lnTo>
                  <a:pt x="657" y="7105"/>
                </a:lnTo>
                <a:lnTo>
                  <a:pt x="463" y="7592"/>
                </a:lnTo>
                <a:lnTo>
                  <a:pt x="292" y="8078"/>
                </a:lnTo>
                <a:lnTo>
                  <a:pt x="171" y="8565"/>
                </a:lnTo>
                <a:lnTo>
                  <a:pt x="73" y="9052"/>
                </a:lnTo>
                <a:lnTo>
                  <a:pt x="25" y="9563"/>
                </a:lnTo>
                <a:lnTo>
                  <a:pt x="0" y="10074"/>
                </a:lnTo>
                <a:lnTo>
                  <a:pt x="25" y="10585"/>
                </a:lnTo>
                <a:lnTo>
                  <a:pt x="49" y="11096"/>
                </a:lnTo>
                <a:lnTo>
                  <a:pt x="122" y="11607"/>
                </a:lnTo>
                <a:lnTo>
                  <a:pt x="195" y="12093"/>
                </a:lnTo>
                <a:lnTo>
                  <a:pt x="268" y="12531"/>
                </a:lnTo>
                <a:lnTo>
                  <a:pt x="414" y="12945"/>
                </a:lnTo>
                <a:lnTo>
                  <a:pt x="584" y="13359"/>
                </a:lnTo>
                <a:lnTo>
                  <a:pt x="779" y="13723"/>
                </a:lnTo>
                <a:lnTo>
                  <a:pt x="1022" y="14088"/>
                </a:lnTo>
                <a:lnTo>
                  <a:pt x="1290" y="14453"/>
                </a:lnTo>
                <a:lnTo>
                  <a:pt x="1558" y="14794"/>
                </a:lnTo>
                <a:lnTo>
                  <a:pt x="1850" y="15135"/>
                </a:lnTo>
                <a:lnTo>
                  <a:pt x="1995" y="15281"/>
                </a:lnTo>
                <a:lnTo>
                  <a:pt x="1850" y="15378"/>
                </a:lnTo>
                <a:lnTo>
                  <a:pt x="1704" y="15500"/>
                </a:lnTo>
                <a:lnTo>
                  <a:pt x="1582" y="15621"/>
                </a:lnTo>
                <a:lnTo>
                  <a:pt x="1460" y="15767"/>
                </a:lnTo>
                <a:lnTo>
                  <a:pt x="1217" y="16084"/>
                </a:lnTo>
                <a:lnTo>
                  <a:pt x="1047" y="16351"/>
                </a:lnTo>
                <a:lnTo>
                  <a:pt x="925" y="16546"/>
                </a:lnTo>
                <a:lnTo>
                  <a:pt x="828" y="16741"/>
                </a:lnTo>
                <a:lnTo>
                  <a:pt x="730" y="16960"/>
                </a:lnTo>
                <a:lnTo>
                  <a:pt x="682" y="17179"/>
                </a:lnTo>
                <a:lnTo>
                  <a:pt x="633" y="17398"/>
                </a:lnTo>
                <a:lnTo>
                  <a:pt x="657" y="17617"/>
                </a:lnTo>
                <a:lnTo>
                  <a:pt x="706" y="17836"/>
                </a:lnTo>
                <a:lnTo>
                  <a:pt x="828" y="18055"/>
                </a:lnTo>
                <a:lnTo>
                  <a:pt x="901" y="18152"/>
                </a:lnTo>
                <a:lnTo>
                  <a:pt x="974" y="18225"/>
                </a:lnTo>
                <a:lnTo>
                  <a:pt x="1144" y="18322"/>
                </a:lnTo>
                <a:lnTo>
                  <a:pt x="1339" y="18395"/>
                </a:lnTo>
                <a:lnTo>
                  <a:pt x="1558" y="18420"/>
                </a:lnTo>
                <a:lnTo>
                  <a:pt x="1777" y="18420"/>
                </a:lnTo>
                <a:lnTo>
                  <a:pt x="1995" y="18371"/>
                </a:lnTo>
                <a:lnTo>
                  <a:pt x="2190" y="18322"/>
                </a:lnTo>
                <a:lnTo>
                  <a:pt x="2385" y="18249"/>
                </a:lnTo>
                <a:lnTo>
                  <a:pt x="2604" y="18128"/>
                </a:lnTo>
                <a:lnTo>
                  <a:pt x="2823" y="18006"/>
                </a:lnTo>
                <a:lnTo>
                  <a:pt x="3042" y="17836"/>
                </a:lnTo>
                <a:lnTo>
                  <a:pt x="3236" y="17665"/>
                </a:lnTo>
                <a:lnTo>
                  <a:pt x="3431" y="17471"/>
                </a:lnTo>
                <a:lnTo>
                  <a:pt x="3601" y="17276"/>
                </a:lnTo>
                <a:lnTo>
                  <a:pt x="3893" y="16838"/>
                </a:lnTo>
                <a:lnTo>
                  <a:pt x="4258" y="17081"/>
                </a:lnTo>
                <a:lnTo>
                  <a:pt x="4648" y="17276"/>
                </a:lnTo>
                <a:lnTo>
                  <a:pt x="4867" y="17398"/>
                </a:lnTo>
                <a:lnTo>
                  <a:pt x="5110" y="17495"/>
                </a:lnTo>
                <a:lnTo>
                  <a:pt x="5353" y="17568"/>
                </a:lnTo>
                <a:lnTo>
                  <a:pt x="5597" y="17641"/>
                </a:lnTo>
                <a:lnTo>
                  <a:pt x="6083" y="17738"/>
                </a:lnTo>
                <a:lnTo>
                  <a:pt x="6594" y="17811"/>
                </a:lnTo>
                <a:lnTo>
                  <a:pt x="7057" y="17884"/>
                </a:lnTo>
                <a:lnTo>
                  <a:pt x="7519" y="17909"/>
                </a:lnTo>
                <a:lnTo>
                  <a:pt x="8006" y="17909"/>
                </a:lnTo>
                <a:lnTo>
                  <a:pt x="8492" y="17860"/>
                </a:lnTo>
                <a:lnTo>
                  <a:pt x="8541" y="17884"/>
                </a:lnTo>
                <a:lnTo>
                  <a:pt x="8590" y="17860"/>
                </a:lnTo>
                <a:lnTo>
                  <a:pt x="8736" y="17811"/>
                </a:lnTo>
                <a:lnTo>
                  <a:pt x="8906" y="17787"/>
                </a:lnTo>
                <a:lnTo>
                  <a:pt x="9222" y="17738"/>
                </a:lnTo>
                <a:lnTo>
                  <a:pt x="9514" y="17690"/>
                </a:lnTo>
                <a:lnTo>
                  <a:pt x="9782" y="17592"/>
                </a:lnTo>
                <a:lnTo>
                  <a:pt x="10317" y="17398"/>
                </a:lnTo>
                <a:lnTo>
                  <a:pt x="11120" y="17130"/>
                </a:lnTo>
                <a:lnTo>
                  <a:pt x="11509" y="16984"/>
                </a:lnTo>
                <a:lnTo>
                  <a:pt x="11899" y="16789"/>
                </a:lnTo>
                <a:lnTo>
                  <a:pt x="11899" y="16814"/>
                </a:lnTo>
                <a:lnTo>
                  <a:pt x="11996" y="17033"/>
                </a:lnTo>
                <a:lnTo>
                  <a:pt x="12118" y="17227"/>
                </a:lnTo>
                <a:lnTo>
                  <a:pt x="12288" y="17446"/>
                </a:lnTo>
                <a:lnTo>
                  <a:pt x="12483" y="17641"/>
                </a:lnTo>
                <a:lnTo>
                  <a:pt x="12702" y="17811"/>
                </a:lnTo>
                <a:lnTo>
                  <a:pt x="12921" y="17957"/>
                </a:lnTo>
                <a:lnTo>
                  <a:pt x="13115" y="18079"/>
                </a:lnTo>
                <a:lnTo>
                  <a:pt x="13334" y="18176"/>
                </a:lnTo>
                <a:lnTo>
                  <a:pt x="13529" y="18249"/>
                </a:lnTo>
                <a:lnTo>
                  <a:pt x="13748" y="18298"/>
                </a:lnTo>
                <a:lnTo>
                  <a:pt x="13991" y="18347"/>
                </a:lnTo>
                <a:lnTo>
                  <a:pt x="14259" y="18347"/>
                </a:lnTo>
                <a:lnTo>
                  <a:pt x="14478" y="18322"/>
                </a:lnTo>
                <a:lnTo>
                  <a:pt x="14721" y="18249"/>
                </a:lnTo>
                <a:lnTo>
                  <a:pt x="14819" y="18176"/>
                </a:lnTo>
                <a:lnTo>
                  <a:pt x="14892" y="18103"/>
                </a:lnTo>
                <a:lnTo>
                  <a:pt x="14989" y="18030"/>
                </a:lnTo>
                <a:lnTo>
                  <a:pt x="15038" y="17933"/>
                </a:lnTo>
                <a:lnTo>
                  <a:pt x="15135" y="17763"/>
                </a:lnTo>
                <a:lnTo>
                  <a:pt x="15159" y="17568"/>
                </a:lnTo>
                <a:lnTo>
                  <a:pt x="15184" y="17373"/>
                </a:lnTo>
                <a:lnTo>
                  <a:pt x="15159" y="17203"/>
                </a:lnTo>
                <a:lnTo>
                  <a:pt x="15111" y="17008"/>
                </a:lnTo>
                <a:lnTo>
                  <a:pt x="15062" y="16838"/>
                </a:lnTo>
                <a:lnTo>
                  <a:pt x="14965" y="16643"/>
                </a:lnTo>
                <a:lnTo>
                  <a:pt x="14867" y="16473"/>
                </a:lnTo>
                <a:lnTo>
                  <a:pt x="14600" y="16132"/>
                </a:lnTo>
                <a:lnTo>
                  <a:pt x="14308" y="15792"/>
                </a:lnTo>
                <a:lnTo>
                  <a:pt x="13991" y="15524"/>
                </a:lnTo>
                <a:lnTo>
                  <a:pt x="13675" y="15281"/>
                </a:lnTo>
                <a:lnTo>
                  <a:pt x="13967" y="14916"/>
                </a:lnTo>
                <a:lnTo>
                  <a:pt x="14235" y="14551"/>
                </a:lnTo>
                <a:lnTo>
                  <a:pt x="14478" y="14137"/>
                </a:lnTo>
                <a:lnTo>
                  <a:pt x="14673" y="13748"/>
                </a:lnTo>
                <a:lnTo>
                  <a:pt x="14916" y="13237"/>
                </a:lnTo>
                <a:lnTo>
                  <a:pt x="15111" y="12677"/>
                </a:lnTo>
                <a:lnTo>
                  <a:pt x="15257" y="12118"/>
                </a:lnTo>
                <a:lnTo>
                  <a:pt x="15378" y="11534"/>
                </a:lnTo>
                <a:lnTo>
                  <a:pt x="15476" y="10950"/>
                </a:lnTo>
                <a:lnTo>
                  <a:pt x="15524" y="10366"/>
                </a:lnTo>
                <a:lnTo>
                  <a:pt x="15549" y="9782"/>
                </a:lnTo>
                <a:lnTo>
                  <a:pt x="15549" y="9222"/>
                </a:lnTo>
                <a:lnTo>
                  <a:pt x="15524" y="8979"/>
                </a:lnTo>
                <a:lnTo>
                  <a:pt x="15476" y="8735"/>
                </a:lnTo>
                <a:lnTo>
                  <a:pt x="15354" y="8249"/>
                </a:lnTo>
                <a:lnTo>
                  <a:pt x="15208" y="7786"/>
                </a:lnTo>
                <a:lnTo>
                  <a:pt x="15038" y="7348"/>
                </a:lnTo>
                <a:lnTo>
                  <a:pt x="14867" y="6910"/>
                </a:lnTo>
                <a:lnTo>
                  <a:pt x="14794" y="6691"/>
                </a:lnTo>
                <a:lnTo>
                  <a:pt x="14697" y="6472"/>
                </a:lnTo>
                <a:lnTo>
                  <a:pt x="14575" y="6278"/>
                </a:lnTo>
                <a:lnTo>
                  <a:pt x="14429" y="6107"/>
                </a:lnTo>
                <a:lnTo>
                  <a:pt x="14381" y="6107"/>
                </a:lnTo>
                <a:lnTo>
                  <a:pt x="13991" y="6034"/>
                </a:lnTo>
                <a:lnTo>
                  <a:pt x="13578" y="5961"/>
                </a:lnTo>
                <a:lnTo>
                  <a:pt x="13042" y="6521"/>
                </a:lnTo>
                <a:lnTo>
                  <a:pt x="12458" y="7105"/>
                </a:lnTo>
                <a:lnTo>
                  <a:pt x="12580" y="7202"/>
                </a:lnTo>
                <a:lnTo>
                  <a:pt x="12702" y="7324"/>
                </a:lnTo>
                <a:lnTo>
                  <a:pt x="12799" y="7470"/>
                </a:lnTo>
                <a:lnTo>
                  <a:pt x="12872" y="7616"/>
                </a:lnTo>
                <a:lnTo>
                  <a:pt x="13018" y="7957"/>
                </a:lnTo>
                <a:lnTo>
                  <a:pt x="13140" y="8249"/>
                </a:lnTo>
                <a:lnTo>
                  <a:pt x="13213" y="8468"/>
                </a:lnTo>
                <a:lnTo>
                  <a:pt x="13286" y="8687"/>
                </a:lnTo>
                <a:lnTo>
                  <a:pt x="13383" y="9173"/>
                </a:lnTo>
                <a:lnTo>
                  <a:pt x="13407" y="9684"/>
                </a:lnTo>
                <a:lnTo>
                  <a:pt x="13407" y="10147"/>
                </a:lnTo>
                <a:lnTo>
                  <a:pt x="13383" y="10585"/>
                </a:lnTo>
                <a:lnTo>
                  <a:pt x="13310" y="11023"/>
                </a:lnTo>
                <a:lnTo>
                  <a:pt x="13188" y="11436"/>
                </a:lnTo>
                <a:lnTo>
                  <a:pt x="13042" y="11850"/>
                </a:lnTo>
                <a:lnTo>
                  <a:pt x="12872" y="12264"/>
                </a:lnTo>
                <a:lnTo>
                  <a:pt x="12677" y="12653"/>
                </a:lnTo>
                <a:lnTo>
                  <a:pt x="12458" y="13018"/>
                </a:lnTo>
                <a:lnTo>
                  <a:pt x="12239" y="13383"/>
                </a:lnTo>
                <a:lnTo>
                  <a:pt x="11923" y="13748"/>
                </a:lnTo>
                <a:lnTo>
                  <a:pt x="11582" y="14088"/>
                </a:lnTo>
                <a:lnTo>
                  <a:pt x="11217" y="14380"/>
                </a:lnTo>
                <a:lnTo>
                  <a:pt x="10828" y="14648"/>
                </a:lnTo>
                <a:lnTo>
                  <a:pt x="10414" y="14867"/>
                </a:lnTo>
                <a:lnTo>
                  <a:pt x="9976" y="15062"/>
                </a:lnTo>
                <a:lnTo>
                  <a:pt x="9539" y="15256"/>
                </a:lnTo>
                <a:lnTo>
                  <a:pt x="9101" y="15427"/>
                </a:lnTo>
                <a:lnTo>
                  <a:pt x="8809" y="15524"/>
                </a:lnTo>
                <a:lnTo>
                  <a:pt x="8517" y="15597"/>
                </a:lnTo>
                <a:lnTo>
                  <a:pt x="8225" y="15646"/>
                </a:lnTo>
                <a:lnTo>
                  <a:pt x="7957" y="15670"/>
                </a:lnTo>
                <a:lnTo>
                  <a:pt x="7397" y="15670"/>
                </a:lnTo>
                <a:lnTo>
                  <a:pt x="7130" y="15646"/>
                </a:lnTo>
                <a:lnTo>
                  <a:pt x="6862" y="15597"/>
                </a:lnTo>
                <a:lnTo>
                  <a:pt x="6594" y="15548"/>
                </a:lnTo>
                <a:lnTo>
                  <a:pt x="6327" y="15475"/>
                </a:lnTo>
                <a:lnTo>
                  <a:pt x="5816" y="15281"/>
                </a:lnTo>
                <a:lnTo>
                  <a:pt x="5280" y="15062"/>
                </a:lnTo>
                <a:lnTo>
                  <a:pt x="4769" y="14770"/>
                </a:lnTo>
                <a:lnTo>
                  <a:pt x="4015" y="14307"/>
                </a:lnTo>
                <a:lnTo>
                  <a:pt x="3918" y="14259"/>
                </a:lnTo>
                <a:lnTo>
                  <a:pt x="3820" y="14161"/>
                </a:lnTo>
                <a:lnTo>
                  <a:pt x="3674" y="13991"/>
                </a:lnTo>
                <a:lnTo>
                  <a:pt x="3382" y="13602"/>
                </a:lnTo>
                <a:lnTo>
                  <a:pt x="3066" y="13164"/>
                </a:lnTo>
                <a:lnTo>
                  <a:pt x="2774" y="12726"/>
                </a:lnTo>
                <a:lnTo>
                  <a:pt x="2652" y="12483"/>
                </a:lnTo>
                <a:lnTo>
                  <a:pt x="2555" y="12239"/>
                </a:lnTo>
                <a:lnTo>
                  <a:pt x="2458" y="11972"/>
                </a:lnTo>
                <a:lnTo>
                  <a:pt x="2360" y="11728"/>
                </a:lnTo>
                <a:lnTo>
                  <a:pt x="2263" y="11242"/>
                </a:lnTo>
                <a:lnTo>
                  <a:pt x="2214" y="10731"/>
                </a:lnTo>
                <a:lnTo>
                  <a:pt x="2214" y="10220"/>
                </a:lnTo>
                <a:lnTo>
                  <a:pt x="2239" y="9684"/>
                </a:lnTo>
                <a:lnTo>
                  <a:pt x="2336" y="9149"/>
                </a:lnTo>
                <a:lnTo>
                  <a:pt x="2433" y="8662"/>
                </a:lnTo>
                <a:lnTo>
                  <a:pt x="2604" y="8151"/>
                </a:lnTo>
                <a:lnTo>
                  <a:pt x="2774" y="7713"/>
                </a:lnTo>
                <a:lnTo>
                  <a:pt x="2969" y="7324"/>
                </a:lnTo>
                <a:lnTo>
                  <a:pt x="3188" y="6959"/>
                </a:lnTo>
                <a:lnTo>
                  <a:pt x="3431" y="6618"/>
                </a:lnTo>
                <a:lnTo>
                  <a:pt x="3699" y="6302"/>
                </a:lnTo>
                <a:lnTo>
                  <a:pt x="4015" y="6010"/>
                </a:lnTo>
                <a:lnTo>
                  <a:pt x="4331" y="5742"/>
                </a:lnTo>
                <a:lnTo>
                  <a:pt x="4648" y="5499"/>
                </a:lnTo>
                <a:lnTo>
                  <a:pt x="5013" y="5280"/>
                </a:lnTo>
                <a:lnTo>
                  <a:pt x="5378" y="5086"/>
                </a:lnTo>
                <a:lnTo>
                  <a:pt x="5767" y="4915"/>
                </a:lnTo>
                <a:lnTo>
                  <a:pt x="6156" y="4794"/>
                </a:lnTo>
                <a:lnTo>
                  <a:pt x="6570" y="4672"/>
                </a:lnTo>
                <a:lnTo>
                  <a:pt x="6984" y="4599"/>
                </a:lnTo>
                <a:lnTo>
                  <a:pt x="7397" y="4550"/>
                </a:lnTo>
                <a:lnTo>
                  <a:pt x="7811" y="4526"/>
                </a:lnTo>
                <a:lnTo>
                  <a:pt x="8225" y="4526"/>
                </a:lnTo>
                <a:lnTo>
                  <a:pt x="8614" y="4575"/>
                </a:lnTo>
                <a:lnTo>
                  <a:pt x="8979" y="4623"/>
                </a:lnTo>
                <a:lnTo>
                  <a:pt x="9344" y="4696"/>
                </a:lnTo>
                <a:lnTo>
                  <a:pt x="9685" y="4794"/>
                </a:lnTo>
                <a:lnTo>
                  <a:pt x="10049" y="4940"/>
                </a:lnTo>
                <a:lnTo>
                  <a:pt x="10390" y="5086"/>
                </a:lnTo>
                <a:lnTo>
                  <a:pt x="10706" y="5280"/>
                </a:lnTo>
                <a:lnTo>
                  <a:pt x="10998" y="5499"/>
                </a:lnTo>
                <a:lnTo>
                  <a:pt x="11363" y="5134"/>
                </a:lnTo>
                <a:lnTo>
                  <a:pt x="11704" y="4745"/>
                </a:lnTo>
                <a:lnTo>
                  <a:pt x="11874" y="4575"/>
                </a:lnTo>
                <a:lnTo>
                  <a:pt x="11801" y="4258"/>
                </a:lnTo>
                <a:lnTo>
                  <a:pt x="11777" y="3942"/>
                </a:lnTo>
                <a:lnTo>
                  <a:pt x="11728" y="3650"/>
                </a:lnTo>
                <a:lnTo>
                  <a:pt x="11680" y="3382"/>
                </a:lnTo>
                <a:lnTo>
                  <a:pt x="11169" y="3042"/>
                </a:lnTo>
                <a:lnTo>
                  <a:pt x="10925" y="2871"/>
                </a:lnTo>
                <a:lnTo>
                  <a:pt x="10633" y="2750"/>
                </a:lnTo>
                <a:lnTo>
                  <a:pt x="10147" y="2579"/>
                </a:lnTo>
                <a:lnTo>
                  <a:pt x="9685" y="2458"/>
                </a:lnTo>
                <a:lnTo>
                  <a:pt x="9174" y="2385"/>
                </a:lnTo>
                <a:lnTo>
                  <a:pt x="8687" y="233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68575" lIns="68575" rIns="68575" wrap="square" tIns="6857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6" name="Shape 406"/>
          <p:cNvSpPr/>
          <p:nvPr/>
        </p:nvSpPr>
        <p:spPr>
          <a:xfrm>
            <a:off x="6365338" y="3657156"/>
            <a:ext cx="2530200" cy="1350600"/>
          </a:xfrm>
          <a:prstGeom prst="wedgeRoundRectCallout">
            <a:avLst>
              <a:gd fmla="val -24194" name="adj1"/>
              <a:gd fmla="val -50571" name="adj2"/>
              <a:gd fmla="val 0" name="adj3"/>
            </a:avLst>
          </a:prstGeom>
          <a:solidFill>
            <a:schemeClr val="accent2"/>
          </a:solidFill>
          <a:ln cap="flat" cmpd="sng" w="19050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68575" lIns="68575" rIns="68575" wrap="square" tIns="6857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900">
              <a:solidFill>
                <a:schemeClr val="dk1"/>
              </a:solidFill>
              <a:latin typeface="Love Ya Like A Sister"/>
              <a:ea typeface="Love Ya Like A Sister"/>
              <a:cs typeface="Love Ya Like A Sister"/>
              <a:sym typeface="Love Ya Like A Sister"/>
            </a:endParaRP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88888"/>
              <a:buFont typeface="Arial"/>
              <a:buNone/>
            </a:pPr>
            <a:r>
              <a:rPr lang="en" sz="900">
                <a:solidFill>
                  <a:schemeClr val="dk1"/>
                </a:solidFill>
                <a:latin typeface="Cherry Cream Soda"/>
                <a:ea typeface="Cherry Cream Soda"/>
                <a:cs typeface="Cherry Cream Soda"/>
                <a:sym typeface="Cherry Cream Soda"/>
              </a:rPr>
              <a:t>If you are missing work on Google Classroom, get caught up ASAP. Remember to complete the </a:t>
            </a:r>
            <a:r>
              <a:rPr b="1" lang="en" sz="900" u="sng">
                <a:solidFill>
                  <a:schemeClr val="dk1"/>
                </a:solidFill>
                <a:latin typeface="Cherry Cream Soda"/>
                <a:ea typeface="Cherry Cream Soda"/>
                <a:cs typeface="Cherry Cream Soda"/>
                <a:sym typeface="Cherry Cream Soda"/>
              </a:rPr>
              <a:t>Late Work Notification</a:t>
            </a:r>
            <a:r>
              <a:rPr lang="en" sz="900">
                <a:solidFill>
                  <a:schemeClr val="dk1"/>
                </a:solidFill>
                <a:latin typeface="Cherry Cream Soda"/>
                <a:ea typeface="Cherry Cream Soda"/>
                <a:cs typeface="Cherry Cream Soda"/>
                <a:sym typeface="Cherry Cream Soda"/>
              </a:rPr>
              <a:t> form (now also located in the “About” section).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88888"/>
              <a:buFont typeface="Arial"/>
              <a:buNone/>
            </a:pPr>
            <a:r>
              <a:rPr lang="en" sz="900">
                <a:solidFill>
                  <a:schemeClr val="dk1"/>
                </a:solidFill>
                <a:latin typeface="Cherry Cream Soda"/>
                <a:ea typeface="Cherry Cream Soda"/>
                <a:cs typeface="Cherry Cream Soda"/>
                <a:sym typeface="Cherry Cream Soda"/>
              </a:rPr>
              <a:t>If you’re </a:t>
            </a:r>
            <a:r>
              <a:rPr b="1" lang="en" sz="900" u="sng">
                <a:latin typeface="Cherry Cream Soda"/>
                <a:ea typeface="Cherry Cream Soda"/>
                <a:cs typeface="Cherry Cream Soda"/>
                <a:sym typeface="Cherry Cream Soda"/>
              </a:rPr>
              <a:t>absent</a:t>
            </a:r>
            <a:r>
              <a:rPr lang="en" sz="900">
                <a:latin typeface="Cherry Cream Soda"/>
                <a:ea typeface="Cherry Cream Soda"/>
                <a:cs typeface="Cherry Cream Soda"/>
                <a:sym typeface="Cherry Cream Soda"/>
              </a:rPr>
              <a:t>,</a:t>
            </a:r>
            <a:r>
              <a:rPr lang="en" sz="900">
                <a:solidFill>
                  <a:schemeClr val="dk1"/>
                </a:solidFill>
                <a:latin typeface="Cherry Cream Soda"/>
                <a:ea typeface="Cherry Cream Soda"/>
                <a:cs typeface="Cherry Cream Soda"/>
                <a:sym typeface="Cherry Cream Soda"/>
              </a:rPr>
              <a:t> check GOOGLE CLASSROOM!</a:t>
            </a:r>
          </a:p>
        </p:txBody>
      </p:sp>
      <p:sp>
        <p:nvSpPr>
          <p:cNvPr id="407" name="Shape 407"/>
          <p:cNvSpPr txBox="1"/>
          <p:nvPr/>
        </p:nvSpPr>
        <p:spPr>
          <a:xfrm>
            <a:off x="693225" y="68513"/>
            <a:ext cx="2130900" cy="5142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Luckiest Guy"/>
                <a:ea typeface="Luckiest Guy"/>
                <a:cs typeface="Luckiest Guy"/>
                <a:sym typeface="Luckiest Guy"/>
              </a:rPr>
              <a:t>Learning Target:</a:t>
            </a:r>
          </a:p>
        </p:txBody>
      </p:sp>
      <p:sp>
        <p:nvSpPr>
          <p:cNvPr id="408" name="Shape 408"/>
          <p:cNvSpPr txBox="1"/>
          <p:nvPr/>
        </p:nvSpPr>
        <p:spPr>
          <a:xfrm>
            <a:off x="6894998" y="2155975"/>
            <a:ext cx="2325000" cy="3777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Luckiest Guy"/>
                <a:ea typeface="Luckiest Guy"/>
                <a:cs typeface="Luckiest Guy"/>
                <a:sym typeface="Luckiest Guy"/>
              </a:rPr>
              <a:t>Essential Questions</a:t>
            </a:r>
            <a:r>
              <a:rPr lang="en" sz="1800">
                <a:latin typeface="Luckiest Guy"/>
                <a:ea typeface="Luckiest Guy"/>
                <a:cs typeface="Luckiest Guy"/>
                <a:sym typeface="Luckiest Guy"/>
              </a:rPr>
              <a:t>: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rPr>
              <a:t>What is empathy? Why is it an important human characteristic?</a:t>
            </a:r>
          </a:p>
        </p:txBody>
      </p:sp>
      <p:sp>
        <p:nvSpPr>
          <p:cNvPr id="409" name="Shape 409"/>
          <p:cNvSpPr txBox="1"/>
          <p:nvPr/>
        </p:nvSpPr>
        <p:spPr>
          <a:xfrm>
            <a:off x="6460375" y="3657150"/>
            <a:ext cx="2530200" cy="5142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Luckiest Guy"/>
                <a:ea typeface="Luckiest Guy"/>
                <a:cs typeface="Luckiest Guy"/>
                <a:sym typeface="Luckiest Guy"/>
              </a:rPr>
              <a:t>ABSENT/MISSING/LATE:</a:t>
            </a:r>
          </a:p>
        </p:txBody>
      </p:sp>
      <p:sp>
        <p:nvSpPr>
          <p:cNvPr id="410" name="Shape 410"/>
          <p:cNvSpPr txBox="1"/>
          <p:nvPr/>
        </p:nvSpPr>
        <p:spPr>
          <a:xfrm>
            <a:off x="42319" y="848719"/>
            <a:ext cx="2781900" cy="3777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Luckiest Guy"/>
                <a:ea typeface="Luckiest Guy"/>
                <a:cs typeface="Luckiest Guy"/>
                <a:sym typeface="Luckiest Guy"/>
              </a:rPr>
              <a:t>LESSON:</a:t>
            </a:r>
          </a:p>
        </p:txBody>
      </p:sp>
      <p:sp>
        <p:nvSpPr>
          <p:cNvPr id="411" name="Shape 411"/>
          <p:cNvSpPr txBox="1"/>
          <p:nvPr/>
        </p:nvSpPr>
        <p:spPr>
          <a:xfrm rot="-1227462">
            <a:off x="3788016" y="3468828"/>
            <a:ext cx="2781850" cy="514221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>
              <a:latin typeface="Luckiest Guy"/>
              <a:ea typeface="Luckiest Guy"/>
              <a:cs typeface="Luckiest Guy"/>
              <a:sym typeface="Luckiest Guy"/>
            </a:endParaRPr>
          </a:p>
        </p:txBody>
      </p:sp>
      <p:sp>
        <p:nvSpPr>
          <p:cNvPr id="412" name="Shape 412"/>
          <p:cNvSpPr/>
          <p:nvPr/>
        </p:nvSpPr>
        <p:spPr>
          <a:xfrm>
            <a:off x="7646081" y="-11100"/>
            <a:ext cx="1497900" cy="340800"/>
          </a:xfrm>
          <a:prstGeom prst="rect">
            <a:avLst/>
          </a:prstGeom>
          <a:solidFill>
            <a:schemeClr val="accent3"/>
          </a:solidFill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68575" lIns="68575" rIns="68575" wrap="square" tIns="6857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3" name="Shape 413"/>
          <p:cNvSpPr txBox="1"/>
          <p:nvPr/>
        </p:nvSpPr>
        <p:spPr>
          <a:xfrm>
            <a:off x="7563394" y="38"/>
            <a:ext cx="1663200" cy="3408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>
                <a:latin typeface="Luckiest Guy"/>
                <a:ea typeface="Luckiest Guy"/>
                <a:cs typeface="Luckiest Guy"/>
                <a:sym typeface="Luckiest Guy"/>
              </a:rPr>
              <a:t>English 2R</a:t>
            </a:r>
          </a:p>
        </p:txBody>
      </p:sp>
      <p:sp>
        <p:nvSpPr>
          <p:cNvPr id="414" name="Shape 414"/>
          <p:cNvSpPr/>
          <p:nvPr/>
        </p:nvSpPr>
        <p:spPr>
          <a:xfrm>
            <a:off x="3072625" y="1068955"/>
            <a:ext cx="4414800" cy="1015800"/>
          </a:xfrm>
          <a:prstGeom prst="rect">
            <a:avLst/>
          </a:prstGeom>
          <a:solidFill>
            <a:schemeClr val="accent3"/>
          </a:solidFill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68575" lIns="68575" rIns="68575" wrap="square" tIns="6857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5" name="Shape 415"/>
          <p:cNvSpPr txBox="1"/>
          <p:nvPr/>
        </p:nvSpPr>
        <p:spPr>
          <a:xfrm>
            <a:off x="3100456" y="1115356"/>
            <a:ext cx="1327200" cy="5142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Luckiest Guy"/>
                <a:ea typeface="Luckiest Guy"/>
                <a:cs typeface="Luckiest Guy"/>
                <a:sym typeface="Luckiest Guy"/>
              </a:rPr>
              <a:t>Focus Standard:</a:t>
            </a:r>
          </a:p>
        </p:txBody>
      </p:sp>
      <p:sp>
        <p:nvSpPr>
          <p:cNvPr id="416" name="Shape 416"/>
          <p:cNvSpPr txBox="1"/>
          <p:nvPr/>
        </p:nvSpPr>
        <p:spPr>
          <a:xfrm>
            <a:off x="2971613" y="95756"/>
            <a:ext cx="4414800" cy="6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indent="-234950" lvl="0" marL="342900" rtl="0">
              <a:spcBef>
                <a:spcPts val="0"/>
              </a:spcBef>
              <a:buFont typeface="Happy Monkey"/>
              <a:buChar char="●"/>
            </a:pPr>
            <a:r>
              <a:t/>
            </a:r>
            <a:endParaRPr b="1" sz="110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417" name="Shape 417"/>
          <p:cNvSpPr txBox="1"/>
          <p:nvPr/>
        </p:nvSpPr>
        <p:spPr>
          <a:xfrm>
            <a:off x="4254975" y="1049650"/>
            <a:ext cx="31314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1100">
                <a:latin typeface="Happy Monkey"/>
                <a:ea typeface="Happy Monkey"/>
                <a:cs typeface="Happy Monkey"/>
                <a:sym typeface="Happy Monkey"/>
              </a:rPr>
              <a:t>CCSS.ELA-LITERACY.RL.9-10.1</a:t>
            </a:r>
            <a:br>
              <a:rPr b="1" lang="en" sz="1100">
                <a:latin typeface="Happy Monkey"/>
                <a:ea typeface="Happy Monkey"/>
                <a:cs typeface="Happy Monkey"/>
                <a:sym typeface="Happy Monkey"/>
              </a:rPr>
            </a:br>
            <a:r>
              <a:rPr b="1" lang="en" sz="1100">
                <a:latin typeface="Happy Monkey"/>
                <a:ea typeface="Happy Monkey"/>
                <a:cs typeface="Happy Monkey"/>
                <a:sym typeface="Happy Monkey"/>
              </a:rPr>
              <a:t>Cite strong and thorough textual evidence to support analysis of what the text says explicitly as well as inferences drawn from the text.</a:t>
            </a:r>
          </a:p>
        </p:txBody>
      </p:sp>
      <p:pic>
        <p:nvPicPr>
          <p:cNvPr descr="calendar clip art.png" id="418" name="Shape 418"/>
          <p:cNvPicPr preferRelativeResize="0"/>
          <p:nvPr/>
        </p:nvPicPr>
        <p:blipFill rotWithShape="1">
          <a:blip r:embed="rId3">
            <a:alphaModFix/>
          </a:blip>
          <a:srcRect b="0" l="0" r="0" t="13427"/>
          <a:stretch/>
        </p:blipFill>
        <p:spPr>
          <a:xfrm>
            <a:off x="7563656" y="399047"/>
            <a:ext cx="1531286" cy="1428320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</p:pic>
      <p:sp>
        <p:nvSpPr>
          <p:cNvPr id="419" name="Shape 419"/>
          <p:cNvSpPr/>
          <p:nvPr/>
        </p:nvSpPr>
        <p:spPr>
          <a:xfrm>
            <a:off x="7837602" y="799344"/>
            <a:ext cx="926100" cy="861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68575" lIns="68575" rIns="68575" wrap="square" tIns="6857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20" name="Shape 420"/>
          <p:cNvSpPr txBox="1"/>
          <p:nvPr/>
        </p:nvSpPr>
        <p:spPr>
          <a:xfrm>
            <a:off x="7663200" y="794813"/>
            <a:ext cx="1327200" cy="3294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1200">
                <a:latin typeface="Cherry Cream Soda"/>
                <a:ea typeface="Cherry Cream Soda"/>
                <a:cs typeface="Cherry Cream Soda"/>
                <a:sym typeface="Cherry Cream Soda"/>
              </a:rPr>
              <a:t>Friday,</a:t>
            </a:r>
          </a:p>
          <a:p>
            <a:pPr lvl="0" rtl="0" algn="ctr">
              <a:spcBef>
                <a:spcPts val="0"/>
              </a:spcBef>
              <a:buNone/>
            </a:pPr>
            <a:r>
              <a:rPr b="1" lang="en" sz="1200">
                <a:latin typeface="Cherry Cream Soda"/>
                <a:ea typeface="Cherry Cream Soda"/>
                <a:cs typeface="Cherry Cream Soda"/>
                <a:sym typeface="Cherry Cream Soda"/>
              </a:rPr>
              <a:t>November</a:t>
            </a:r>
          </a:p>
        </p:txBody>
      </p:sp>
      <p:sp>
        <p:nvSpPr>
          <p:cNvPr id="421" name="Shape 421"/>
          <p:cNvSpPr txBox="1"/>
          <p:nvPr/>
        </p:nvSpPr>
        <p:spPr>
          <a:xfrm>
            <a:off x="7663294" y="1248769"/>
            <a:ext cx="1327200" cy="5142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700">
                <a:latin typeface="Cherry Cream Soda"/>
                <a:ea typeface="Cherry Cream Soda"/>
                <a:cs typeface="Cherry Cream Soda"/>
                <a:sym typeface="Cherry Cream Soda"/>
              </a:rPr>
              <a:t>10</a:t>
            </a:r>
          </a:p>
        </p:txBody>
      </p:sp>
      <p:sp>
        <p:nvSpPr>
          <p:cNvPr id="422" name="Shape 422"/>
          <p:cNvSpPr/>
          <p:nvPr/>
        </p:nvSpPr>
        <p:spPr>
          <a:xfrm>
            <a:off x="3194650" y="2311950"/>
            <a:ext cx="2972700" cy="2695800"/>
          </a:xfrm>
          <a:prstGeom prst="wedgeRectCallout">
            <a:avLst>
              <a:gd fmla="val -21250" name="adj1"/>
              <a:gd fmla="val 55754" name="adj2"/>
            </a:avLst>
          </a:prstGeom>
          <a:solidFill>
            <a:srgbClr val="FF797A"/>
          </a:solidFill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: </a:t>
            </a:r>
          </a:p>
        </p:txBody>
      </p:sp>
      <p:sp>
        <p:nvSpPr>
          <p:cNvPr id="423" name="Shape 423"/>
          <p:cNvSpPr txBox="1"/>
          <p:nvPr/>
        </p:nvSpPr>
        <p:spPr>
          <a:xfrm>
            <a:off x="3265500" y="2311950"/>
            <a:ext cx="2684400" cy="260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>
                <a:latin typeface="Bree Serif"/>
                <a:ea typeface="Bree Serif"/>
                <a:cs typeface="Bree Serif"/>
                <a:sym typeface="Bree Serif"/>
              </a:rPr>
              <a:t>Homework:</a:t>
            </a:r>
            <a:r>
              <a:rPr lang="en">
                <a:latin typeface="Bree Serif"/>
                <a:ea typeface="Bree Serif"/>
                <a:cs typeface="Bree Serif"/>
                <a:sym typeface="Bree Serif"/>
              </a:rPr>
              <a:t>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latin typeface="Bree Serif"/>
              <a:ea typeface="Bree Serif"/>
              <a:cs typeface="Bree Serif"/>
              <a:sym typeface="Bree Serif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latin typeface="Bree Serif"/>
              <a:ea typeface="Bree Serif"/>
              <a:cs typeface="Bree Serif"/>
              <a:sym typeface="Bree Serif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latin typeface="Bree Serif"/>
              <a:ea typeface="Bree Serif"/>
              <a:cs typeface="Bree Serif"/>
              <a:sym typeface="Bree Serif"/>
            </a:endParaRPr>
          </a:p>
          <a:p>
            <a:pPr lvl="0" rtl="0">
              <a:spcBef>
                <a:spcPts val="0"/>
              </a:spcBef>
              <a:buNone/>
            </a:pPr>
            <a:r>
              <a:rPr b="1" lang="en">
                <a:latin typeface="Bree Serif"/>
                <a:ea typeface="Bree Serif"/>
                <a:cs typeface="Bree Serif"/>
                <a:sym typeface="Bree Serif"/>
              </a:rPr>
              <a:t>Vocabulary</a:t>
            </a:r>
            <a:r>
              <a:rPr b="1" lang="en">
                <a:latin typeface="Luckiest Guy"/>
                <a:ea typeface="Luckiest Guy"/>
                <a:cs typeface="Luckiest Guy"/>
                <a:sym typeface="Luckiest Guy"/>
              </a:rPr>
              <a:t>: </a:t>
            </a:r>
          </a:p>
        </p:txBody>
      </p:sp>
      <p:sp>
        <p:nvSpPr>
          <p:cNvPr id="424" name="Shape 424"/>
          <p:cNvSpPr txBox="1"/>
          <p:nvPr/>
        </p:nvSpPr>
        <p:spPr>
          <a:xfrm>
            <a:off x="60875" y="1248775"/>
            <a:ext cx="2684400" cy="350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1800">
                <a:latin typeface="Bree Serif"/>
                <a:ea typeface="Bree Serif"/>
                <a:cs typeface="Bree Serif"/>
                <a:sym typeface="Bree Serif"/>
              </a:rPr>
              <a:t>Bell ringer: 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1800">
                <a:latin typeface="Bree Serif"/>
                <a:ea typeface="Bree Serif"/>
                <a:cs typeface="Bree Serif"/>
                <a:sym typeface="Bree Serif"/>
              </a:rPr>
              <a:t>Slideshow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1" sz="1800">
              <a:latin typeface="Bree Serif"/>
              <a:ea typeface="Bree Serif"/>
              <a:cs typeface="Bree Serif"/>
              <a:sym typeface="Bree Serif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1" sz="1800">
              <a:latin typeface="Bree Serif"/>
              <a:ea typeface="Bree Serif"/>
              <a:cs typeface="Bree Serif"/>
              <a:sym typeface="Bree Serif"/>
            </a:endParaRPr>
          </a:p>
          <a:p>
            <a:pPr lvl="0" rtl="0">
              <a:spcBef>
                <a:spcPts val="0"/>
              </a:spcBef>
              <a:buNone/>
            </a:pPr>
            <a:r>
              <a:rPr b="1" lang="en" sz="1800">
                <a:latin typeface="Bree Serif"/>
                <a:ea typeface="Bree Serif"/>
                <a:cs typeface="Bree Serif"/>
                <a:sym typeface="Bree Serif"/>
              </a:rPr>
              <a:t>Agenda: 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ct val="100000"/>
              <a:buFont typeface="Bree Serif"/>
              <a:buAutoNum type="arabicPeriod"/>
            </a:pPr>
            <a:r>
              <a:rPr b="1" lang="en" sz="1800">
                <a:latin typeface="Bree Serif"/>
                <a:ea typeface="Bree Serif"/>
                <a:cs typeface="Bree Serif"/>
                <a:sym typeface="Bree Serif"/>
              </a:rPr>
              <a:t>Vocabulary Quiz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ct val="100000"/>
              <a:buFont typeface="Bree Serif"/>
              <a:buAutoNum type="arabicPeriod"/>
            </a:pPr>
            <a:r>
              <a:rPr b="1" lang="en" sz="1800">
                <a:latin typeface="Bree Serif"/>
                <a:ea typeface="Bree Serif"/>
                <a:cs typeface="Bree Serif"/>
                <a:sym typeface="Bree Serif"/>
              </a:rPr>
              <a:t>Finish Chapter 3</a:t>
            </a:r>
          </a:p>
          <a:p>
            <a:pPr indent="-342900" lvl="0" marL="457200" rtl="0">
              <a:spcBef>
                <a:spcPts val="0"/>
              </a:spcBef>
              <a:buSzPct val="100000"/>
              <a:buFont typeface="Bree Serif"/>
              <a:buAutoNum type="arabicPeriod"/>
            </a:pPr>
            <a:r>
              <a:rPr b="1" lang="en" sz="1800">
                <a:latin typeface="Bree Serif"/>
                <a:ea typeface="Bree Serif"/>
                <a:cs typeface="Bree Serif"/>
                <a:sym typeface="Bree Serif"/>
              </a:rPr>
              <a:t>Writing Prompt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429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Shape 430"/>
          <p:cNvSpPr/>
          <p:nvPr/>
        </p:nvSpPr>
        <p:spPr>
          <a:xfrm>
            <a:off x="42319" y="42319"/>
            <a:ext cx="7443300" cy="675900"/>
          </a:xfrm>
          <a:prstGeom prst="roundRect">
            <a:avLst>
              <a:gd fmla="val 16667" name="adj"/>
            </a:avLst>
          </a:prstGeom>
          <a:solidFill>
            <a:srgbClr val="A4C2F4"/>
          </a:solidFill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68575" lIns="68575" rIns="68575" wrap="square" tIns="6857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31" name="Shape 431"/>
          <p:cNvSpPr/>
          <p:nvPr/>
        </p:nvSpPr>
        <p:spPr>
          <a:xfrm>
            <a:off x="93919" y="848719"/>
            <a:ext cx="2902800" cy="4011300"/>
          </a:xfrm>
          <a:prstGeom prst="wedgeRectCallout">
            <a:avLst>
              <a:gd fmla="val -21250" name="adj1"/>
              <a:gd fmla="val 55754" name="adj2"/>
            </a:avLst>
          </a:prstGeom>
          <a:solidFill>
            <a:schemeClr val="accent5"/>
          </a:solidFill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  <p:sp>
        <p:nvSpPr>
          <p:cNvPr id="432" name="Shape 432"/>
          <p:cNvSpPr/>
          <p:nvPr/>
        </p:nvSpPr>
        <p:spPr>
          <a:xfrm>
            <a:off x="6564039" y="1995702"/>
            <a:ext cx="2530200" cy="1571100"/>
          </a:xfrm>
          <a:prstGeom prst="cloudCallout">
            <a:avLst>
              <a:gd fmla="val -50000" name="adj1"/>
              <a:gd fmla="val 48248" name="adj2"/>
            </a:avLst>
          </a:prstGeom>
          <a:solidFill>
            <a:srgbClr val="FFFF00"/>
          </a:solidFill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33" name="Shape 433"/>
          <p:cNvSpPr txBox="1"/>
          <p:nvPr/>
        </p:nvSpPr>
        <p:spPr>
          <a:xfrm>
            <a:off x="693225" y="377663"/>
            <a:ext cx="2251500" cy="340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rIns="68575" wrap="square" tIns="342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1400">
                <a:latin typeface="Happy Monkey"/>
                <a:ea typeface="Happy Monkey"/>
                <a:cs typeface="Happy Monkey"/>
                <a:sym typeface="Happy Monkey"/>
              </a:rPr>
              <a:t>Students will be able to...</a:t>
            </a:r>
          </a:p>
        </p:txBody>
      </p:sp>
      <p:sp>
        <p:nvSpPr>
          <p:cNvPr id="434" name="Shape 434"/>
          <p:cNvSpPr txBox="1"/>
          <p:nvPr/>
        </p:nvSpPr>
        <p:spPr>
          <a:xfrm>
            <a:off x="3900506" y="-262762"/>
            <a:ext cx="176100" cy="87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1100"/>
          </a:p>
        </p:txBody>
      </p:sp>
      <p:sp>
        <p:nvSpPr>
          <p:cNvPr id="435" name="Shape 435"/>
          <p:cNvSpPr/>
          <p:nvPr/>
        </p:nvSpPr>
        <p:spPr>
          <a:xfrm>
            <a:off x="93919" y="68513"/>
            <a:ext cx="599298" cy="623517"/>
          </a:xfrm>
          <a:custGeom>
            <a:pathLst>
              <a:path extrusionOk="0" h="18420" w="17715">
                <a:moveTo>
                  <a:pt x="14673" y="803"/>
                </a:moveTo>
                <a:lnTo>
                  <a:pt x="14746" y="1022"/>
                </a:lnTo>
                <a:lnTo>
                  <a:pt x="14794" y="1217"/>
                </a:lnTo>
                <a:lnTo>
                  <a:pt x="14843" y="1655"/>
                </a:lnTo>
                <a:lnTo>
                  <a:pt x="14892" y="2141"/>
                </a:lnTo>
                <a:lnTo>
                  <a:pt x="14916" y="2385"/>
                </a:lnTo>
                <a:lnTo>
                  <a:pt x="14940" y="2482"/>
                </a:lnTo>
                <a:lnTo>
                  <a:pt x="15013" y="2604"/>
                </a:lnTo>
                <a:lnTo>
                  <a:pt x="14770" y="2847"/>
                </a:lnTo>
                <a:lnTo>
                  <a:pt x="14697" y="2920"/>
                </a:lnTo>
                <a:lnTo>
                  <a:pt x="14648" y="2628"/>
                </a:lnTo>
                <a:lnTo>
                  <a:pt x="14600" y="2360"/>
                </a:lnTo>
                <a:lnTo>
                  <a:pt x="14527" y="2044"/>
                </a:lnTo>
                <a:lnTo>
                  <a:pt x="14405" y="1776"/>
                </a:lnTo>
                <a:lnTo>
                  <a:pt x="14308" y="1484"/>
                </a:lnTo>
                <a:lnTo>
                  <a:pt x="14210" y="1192"/>
                </a:lnTo>
                <a:lnTo>
                  <a:pt x="14673" y="803"/>
                </a:lnTo>
                <a:close/>
                <a:moveTo>
                  <a:pt x="15695" y="2847"/>
                </a:moveTo>
                <a:lnTo>
                  <a:pt x="16400" y="2871"/>
                </a:lnTo>
                <a:lnTo>
                  <a:pt x="17106" y="2969"/>
                </a:lnTo>
                <a:lnTo>
                  <a:pt x="16984" y="3115"/>
                </a:lnTo>
                <a:lnTo>
                  <a:pt x="16960" y="3090"/>
                </a:lnTo>
                <a:lnTo>
                  <a:pt x="16887" y="3042"/>
                </a:lnTo>
                <a:lnTo>
                  <a:pt x="16790" y="2993"/>
                </a:lnTo>
                <a:lnTo>
                  <a:pt x="16595" y="2969"/>
                </a:lnTo>
                <a:lnTo>
                  <a:pt x="16400" y="2944"/>
                </a:lnTo>
                <a:lnTo>
                  <a:pt x="15914" y="2944"/>
                </a:lnTo>
                <a:lnTo>
                  <a:pt x="15622" y="2920"/>
                </a:lnTo>
                <a:lnTo>
                  <a:pt x="15695" y="2847"/>
                </a:lnTo>
                <a:close/>
                <a:moveTo>
                  <a:pt x="14040" y="1314"/>
                </a:moveTo>
                <a:lnTo>
                  <a:pt x="14040" y="1484"/>
                </a:lnTo>
                <a:lnTo>
                  <a:pt x="14064" y="1655"/>
                </a:lnTo>
                <a:lnTo>
                  <a:pt x="14137" y="2020"/>
                </a:lnTo>
                <a:lnTo>
                  <a:pt x="14283" y="2871"/>
                </a:lnTo>
                <a:lnTo>
                  <a:pt x="14308" y="3066"/>
                </a:lnTo>
                <a:lnTo>
                  <a:pt x="14332" y="3236"/>
                </a:lnTo>
                <a:lnTo>
                  <a:pt x="14162" y="3382"/>
                </a:lnTo>
                <a:lnTo>
                  <a:pt x="14137" y="3139"/>
                </a:lnTo>
                <a:lnTo>
                  <a:pt x="14040" y="2871"/>
                </a:lnTo>
                <a:lnTo>
                  <a:pt x="13870" y="2433"/>
                </a:lnTo>
                <a:lnTo>
                  <a:pt x="13748" y="2068"/>
                </a:lnTo>
                <a:lnTo>
                  <a:pt x="13675" y="1703"/>
                </a:lnTo>
                <a:lnTo>
                  <a:pt x="13651" y="1630"/>
                </a:lnTo>
                <a:lnTo>
                  <a:pt x="13699" y="1582"/>
                </a:lnTo>
                <a:lnTo>
                  <a:pt x="14040" y="1314"/>
                </a:lnTo>
                <a:close/>
                <a:moveTo>
                  <a:pt x="13359" y="1898"/>
                </a:moveTo>
                <a:lnTo>
                  <a:pt x="13432" y="2239"/>
                </a:lnTo>
                <a:lnTo>
                  <a:pt x="13553" y="2677"/>
                </a:lnTo>
                <a:lnTo>
                  <a:pt x="13699" y="3090"/>
                </a:lnTo>
                <a:lnTo>
                  <a:pt x="13772" y="3358"/>
                </a:lnTo>
                <a:lnTo>
                  <a:pt x="13821" y="3480"/>
                </a:lnTo>
                <a:lnTo>
                  <a:pt x="13894" y="3601"/>
                </a:lnTo>
                <a:lnTo>
                  <a:pt x="13724" y="3723"/>
                </a:lnTo>
                <a:lnTo>
                  <a:pt x="13699" y="3577"/>
                </a:lnTo>
                <a:lnTo>
                  <a:pt x="13675" y="3407"/>
                </a:lnTo>
                <a:lnTo>
                  <a:pt x="13578" y="3090"/>
                </a:lnTo>
                <a:lnTo>
                  <a:pt x="13529" y="2798"/>
                </a:lnTo>
                <a:lnTo>
                  <a:pt x="13456" y="2531"/>
                </a:lnTo>
                <a:lnTo>
                  <a:pt x="13383" y="2239"/>
                </a:lnTo>
                <a:lnTo>
                  <a:pt x="13237" y="1995"/>
                </a:lnTo>
                <a:lnTo>
                  <a:pt x="13359" y="1898"/>
                </a:lnTo>
                <a:close/>
                <a:moveTo>
                  <a:pt x="15378" y="3188"/>
                </a:moveTo>
                <a:lnTo>
                  <a:pt x="15500" y="3236"/>
                </a:lnTo>
                <a:lnTo>
                  <a:pt x="15646" y="3261"/>
                </a:lnTo>
                <a:lnTo>
                  <a:pt x="15914" y="3285"/>
                </a:lnTo>
                <a:lnTo>
                  <a:pt x="16790" y="3358"/>
                </a:lnTo>
                <a:lnTo>
                  <a:pt x="16473" y="3723"/>
                </a:lnTo>
                <a:lnTo>
                  <a:pt x="16449" y="3650"/>
                </a:lnTo>
                <a:lnTo>
                  <a:pt x="16425" y="3601"/>
                </a:lnTo>
                <a:lnTo>
                  <a:pt x="16376" y="3553"/>
                </a:lnTo>
                <a:lnTo>
                  <a:pt x="16303" y="3528"/>
                </a:lnTo>
                <a:lnTo>
                  <a:pt x="16084" y="3455"/>
                </a:lnTo>
                <a:lnTo>
                  <a:pt x="15816" y="3431"/>
                </a:lnTo>
                <a:lnTo>
                  <a:pt x="15573" y="3431"/>
                </a:lnTo>
                <a:lnTo>
                  <a:pt x="15330" y="3455"/>
                </a:lnTo>
                <a:lnTo>
                  <a:pt x="15086" y="3455"/>
                </a:lnTo>
                <a:lnTo>
                  <a:pt x="15135" y="3431"/>
                </a:lnTo>
                <a:lnTo>
                  <a:pt x="15378" y="3188"/>
                </a:lnTo>
                <a:close/>
                <a:moveTo>
                  <a:pt x="13067" y="2166"/>
                </a:moveTo>
                <a:lnTo>
                  <a:pt x="13115" y="2628"/>
                </a:lnTo>
                <a:lnTo>
                  <a:pt x="13164" y="3042"/>
                </a:lnTo>
                <a:lnTo>
                  <a:pt x="13188" y="3285"/>
                </a:lnTo>
                <a:lnTo>
                  <a:pt x="13213" y="3553"/>
                </a:lnTo>
                <a:lnTo>
                  <a:pt x="13261" y="3699"/>
                </a:lnTo>
                <a:lnTo>
                  <a:pt x="13286" y="3820"/>
                </a:lnTo>
                <a:lnTo>
                  <a:pt x="13359" y="3942"/>
                </a:lnTo>
                <a:lnTo>
                  <a:pt x="13432" y="4015"/>
                </a:lnTo>
                <a:lnTo>
                  <a:pt x="13213" y="4234"/>
                </a:lnTo>
                <a:lnTo>
                  <a:pt x="13140" y="3845"/>
                </a:lnTo>
                <a:lnTo>
                  <a:pt x="13042" y="3480"/>
                </a:lnTo>
                <a:lnTo>
                  <a:pt x="12994" y="3236"/>
                </a:lnTo>
                <a:lnTo>
                  <a:pt x="12921" y="2969"/>
                </a:lnTo>
                <a:lnTo>
                  <a:pt x="12823" y="2701"/>
                </a:lnTo>
                <a:lnTo>
                  <a:pt x="12702" y="2482"/>
                </a:lnTo>
                <a:lnTo>
                  <a:pt x="12872" y="2336"/>
                </a:lnTo>
                <a:lnTo>
                  <a:pt x="13067" y="2166"/>
                </a:lnTo>
                <a:close/>
                <a:moveTo>
                  <a:pt x="14648" y="3796"/>
                </a:moveTo>
                <a:lnTo>
                  <a:pt x="14819" y="3869"/>
                </a:lnTo>
                <a:lnTo>
                  <a:pt x="15013" y="3893"/>
                </a:lnTo>
                <a:lnTo>
                  <a:pt x="15232" y="3918"/>
                </a:lnTo>
                <a:lnTo>
                  <a:pt x="16035" y="3918"/>
                </a:lnTo>
                <a:lnTo>
                  <a:pt x="16181" y="3966"/>
                </a:lnTo>
                <a:lnTo>
                  <a:pt x="16230" y="3966"/>
                </a:lnTo>
                <a:lnTo>
                  <a:pt x="16011" y="4185"/>
                </a:lnTo>
                <a:lnTo>
                  <a:pt x="15938" y="4258"/>
                </a:lnTo>
                <a:lnTo>
                  <a:pt x="15816" y="4210"/>
                </a:lnTo>
                <a:lnTo>
                  <a:pt x="15695" y="4161"/>
                </a:lnTo>
                <a:lnTo>
                  <a:pt x="15403" y="4137"/>
                </a:lnTo>
                <a:lnTo>
                  <a:pt x="14916" y="4137"/>
                </a:lnTo>
                <a:lnTo>
                  <a:pt x="14600" y="4112"/>
                </a:lnTo>
                <a:lnTo>
                  <a:pt x="14259" y="4112"/>
                </a:lnTo>
                <a:lnTo>
                  <a:pt x="14648" y="3796"/>
                </a:lnTo>
                <a:close/>
                <a:moveTo>
                  <a:pt x="13943" y="4404"/>
                </a:moveTo>
                <a:lnTo>
                  <a:pt x="14283" y="4453"/>
                </a:lnTo>
                <a:lnTo>
                  <a:pt x="14648" y="4502"/>
                </a:lnTo>
                <a:lnTo>
                  <a:pt x="15354" y="4550"/>
                </a:lnTo>
                <a:lnTo>
                  <a:pt x="15524" y="4575"/>
                </a:lnTo>
                <a:lnTo>
                  <a:pt x="15330" y="4745"/>
                </a:lnTo>
                <a:lnTo>
                  <a:pt x="15184" y="4915"/>
                </a:lnTo>
                <a:lnTo>
                  <a:pt x="14697" y="4818"/>
                </a:lnTo>
                <a:lnTo>
                  <a:pt x="14186" y="4745"/>
                </a:lnTo>
                <a:lnTo>
                  <a:pt x="13699" y="4672"/>
                </a:lnTo>
                <a:lnTo>
                  <a:pt x="13797" y="4550"/>
                </a:lnTo>
                <a:lnTo>
                  <a:pt x="13943" y="4404"/>
                </a:lnTo>
                <a:close/>
                <a:moveTo>
                  <a:pt x="14721" y="0"/>
                </a:moveTo>
                <a:lnTo>
                  <a:pt x="14673" y="24"/>
                </a:lnTo>
                <a:lnTo>
                  <a:pt x="14600" y="49"/>
                </a:lnTo>
                <a:lnTo>
                  <a:pt x="14551" y="97"/>
                </a:lnTo>
                <a:lnTo>
                  <a:pt x="14235" y="389"/>
                </a:lnTo>
                <a:lnTo>
                  <a:pt x="13894" y="681"/>
                </a:lnTo>
                <a:lnTo>
                  <a:pt x="13213" y="1217"/>
                </a:lnTo>
                <a:lnTo>
                  <a:pt x="12921" y="1460"/>
                </a:lnTo>
                <a:lnTo>
                  <a:pt x="12775" y="1606"/>
                </a:lnTo>
                <a:lnTo>
                  <a:pt x="12629" y="1752"/>
                </a:lnTo>
                <a:lnTo>
                  <a:pt x="12507" y="1922"/>
                </a:lnTo>
                <a:lnTo>
                  <a:pt x="12385" y="2093"/>
                </a:lnTo>
                <a:lnTo>
                  <a:pt x="12337" y="2263"/>
                </a:lnTo>
                <a:lnTo>
                  <a:pt x="12312" y="2458"/>
                </a:lnTo>
                <a:lnTo>
                  <a:pt x="12337" y="2506"/>
                </a:lnTo>
                <a:lnTo>
                  <a:pt x="12312" y="2531"/>
                </a:lnTo>
                <a:lnTo>
                  <a:pt x="12337" y="2774"/>
                </a:lnTo>
                <a:lnTo>
                  <a:pt x="12385" y="3017"/>
                </a:lnTo>
                <a:lnTo>
                  <a:pt x="12507" y="3504"/>
                </a:lnTo>
                <a:lnTo>
                  <a:pt x="12531" y="3796"/>
                </a:lnTo>
                <a:lnTo>
                  <a:pt x="12580" y="4137"/>
                </a:lnTo>
                <a:lnTo>
                  <a:pt x="12629" y="4453"/>
                </a:lnTo>
                <a:lnTo>
                  <a:pt x="12677" y="4599"/>
                </a:lnTo>
                <a:lnTo>
                  <a:pt x="12750" y="4745"/>
                </a:lnTo>
                <a:lnTo>
                  <a:pt x="12288" y="5256"/>
                </a:lnTo>
                <a:lnTo>
                  <a:pt x="11972" y="5621"/>
                </a:lnTo>
                <a:lnTo>
                  <a:pt x="11631" y="5961"/>
                </a:lnTo>
                <a:lnTo>
                  <a:pt x="10925" y="6643"/>
                </a:lnTo>
                <a:lnTo>
                  <a:pt x="10220" y="7300"/>
                </a:lnTo>
                <a:lnTo>
                  <a:pt x="9490" y="7981"/>
                </a:lnTo>
                <a:lnTo>
                  <a:pt x="9125" y="8370"/>
                </a:lnTo>
                <a:lnTo>
                  <a:pt x="8760" y="8760"/>
                </a:lnTo>
                <a:lnTo>
                  <a:pt x="8371" y="9149"/>
                </a:lnTo>
                <a:lnTo>
                  <a:pt x="8006" y="9538"/>
                </a:lnTo>
                <a:lnTo>
                  <a:pt x="7884" y="9490"/>
                </a:lnTo>
                <a:lnTo>
                  <a:pt x="7665" y="9490"/>
                </a:lnTo>
                <a:lnTo>
                  <a:pt x="7568" y="9514"/>
                </a:lnTo>
                <a:lnTo>
                  <a:pt x="7422" y="9538"/>
                </a:lnTo>
                <a:lnTo>
                  <a:pt x="7276" y="9587"/>
                </a:lnTo>
                <a:lnTo>
                  <a:pt x="7154" y="9684"/>
                </a:lnTo>
                <a:lnTo>
                  <a:pt x="7057" y="9830"/>
                </a:lnTo>
                <a:lnTo>
                  <a:pt x="6984" y="9976"/>
                </a:lnTo>
                <a:lnTo>
                  <a:pt x="6935" y="10147"/>
                </a:lnTo>
                <a:lnTo>
                  <a:pt x="6959" y="10317"/>
                </a:lnTo>
                <a:lnTo>
                  <a:pt x="7008" y="10487"/>
                </a:lnTo>
                <a:lnTo>
                  <a:pt x="7105" y="10633"/>
                </a:lnTo>
                <a:lnTo>
                  <a:pt x="7251" y="10755"/>
                </a:lnTo>
                <a:lnTo>
                  <a:pt x="7397" y="10828"/>
                </a:lnTo>
                <a:lnTo>
                  <a:pt x="7568" y="10877"/>
                </a:lnTo>
                <a:lnTo>
                  <a:pt x="7738" y="10901"/>
                </a:lnTo>
                <a:lnTo>
                  <a:pt x="7884" y="10877"/>
                </a:lnTo>
                <a:lnTo>
                  <a:pt x="8006" y="10804"/>
                </a:lnTo>
                <a:lnTo>
                  <a:pt x="8127" y="10731"/>
                </a:lnTo>
                <a:lnTo>
                  <a:pt x="8225" y="10633"/>
                </a:lnTo>
                <a:lnTo>
                  <a:pt x="8298" y="10512"/>
                </a:lnTo>
                <a:lnTo>
                  <a:pt x="8346" y="10390"/>
                </a:lnTo>
                <a:lnTo>
                  <a:pt x="8371" y="10244"/>
                </a:lnTo>
                <a:lnTo>
                  <a:pt x="8371" y="10098"/>
                </a:lnTo>
                <a:lnTo>
                  <a:pt x="8371" y="10049"/>
                </a:lnTo>
                <a:lnTo>
                  <a:pt x="8711" y="9733"/>
                </a:lnTo>
                <a:lnTo>
                  <a:pt x="9003" y="9392"/>
                </a:lnTo>
                <a:lnTo>
                  <a:pt x="9295" y="9052"/>
                </a:lnTo>
                <a:lnTo>
                  <a:pt x="9587" y="8760"/>
                </a:lnTo>
                <a:lnTo>
                  <a:pt x="10317" y="8054"/>
                </a:lnTo>
                <a:lnTo>
                  <a:pt x="11047" y="7373"/>
                </a:lnTo>
                <a:lnTo>
                  <a:pt x="11777" y="6691"/>
                </a:lnTo>
                <a:lnTo>
                  <a:pt x="12507" y="5986"/>
                </a:lnTo>
                <a:lnTo>
                  <a:pt x="12896" y="5548"/>
                </a:lnTo>
                <a:lnTo>
                  <a:pt x="13310" y="5086"/>
                </a:lnTo>
                <a:lnTo>
                  <a:pt x="13529" y="5159"/>
                </a:lnTo>
                <a:lnTo>
                  <a:pt x="13748" y="5207"/>
                </a:lnTo>
                <a:lnTo>
                  <a:pt x="14186" y="5280"/>
                </a:lnTo>
                <a:lnTo>
                  <a:pt x="14648" y="5353"/>
                </a:lnTo>
                <a:lnTo>
                  <a:pt x="15086" y="5426"/>
                </a:lnTo>
                <a:lnTo>
                  <a:pt x="15184" y="5426"/>
                </a:lnTo>
                <a:lnTo>
                  <a:pt x="15281" y="5402"/>
                </a:lnTo>
                <a:lnTo>
                  <a:pt x="15354" y="5353"/>
                </a:lnTo>
                <a:lnTo>
                  <a:pt x="15403" y="5280"/>
                </a:lnTo>
                <a:lnTo>
                  <a:pt x="15524" y="5207"/>
                </a:lnTo>
                <a:lnTo>
                  <a:pt x="15670" y="5134"/>
                </a:lnTo>
                <a:lnTo>
                  <a:pt x="15938" y="4940"/>
                </a:lnTo>
                <a:lnTo>
                  <a:pt x="16352" y="4526"/>
                </a:lnTo>
                <a:lnTo>
                  <a:pt x="16692" y="4210"/>
                </a:lnTo>
                <a:lnTo>
                  <a:pt x="17009" y="3869"/>
                </a:lnTo>
                <a:lnTo>
                  <a:pt x="17325" y="3504"/>
                </a:lnTo>
                <a:lnTo>
                  <a:pt x="17617" y="3115"/>
                </a:lnTo>
                <a:lnTo>
                  <a:pt x="17641" y="3066"/>
                </a:lnTo>
                <a:lnTo>
                  <a:pt x="17666" y="3017"/>
                </a:lnTo>
                <a:lnTo>
                  <a:pt x="17641" y="2896"/>
                </a:lnTo>
                <a:lnTo>
                  <a:pt x="17690" y="2774"/>
                </a:lnTo>
                <a:lnTo>
                  <a:pt x="17714" y="2701"/>
                </a:lnTo>
                <a:lnTo>
                  <a:pt x="17690" y="2652"/>
                </a:lnTo>
                <a:lnTo>
                  <a:pt x="17690" y="2579"/>
                </a:lnTo>
                <a:lnTo>
                  <a:pt x="17641" y="2531"/>
                </a:lnTo>
                <a:lnTo>
                  <a:pt x="17593" y="2506"/>
                </a:lnTo>
                <a:lnTo>
                  <a:pt x="17495" y="2482"/>
                </a:lnTo>
                <a:lnTo>
                  <a:pt x="16838" y="2360"/>
                </a:lnTo>
                <a:lnTo>
                  <a:pt x="16473" y="2312"/>
                </a:lnTo>
                <a:lnTo>
                  <a:pt x="16108" y="2287"/>
                </a:lnTo>
                <a:lnTo>
                  <a:pt x="16303" y="2068"/>
                </a:lnTo>
                <a:lnTo>
                  <a:pt x="16522" y="1801"/>
                </a:lnTo>
                <a:lnTo>
                  <a:pt x="16790" y="1582"/>
                </a:lnTo>
                <a:lnTo>
                  <a:pt x="17033" y="1338"/>
                </a:lnTo>
                <a:lnTo>
                  <a:pt x="17276" y="1095"/>
                </a:lnTo>
                <a:lnTo>
                  <a:pt x="17325" y="1022"/>
                </a:lnTo>
                <a:lnTo>
                  <a:pt x="17374" y="949"/>
                </a:lnTo>
                <a:lnTo>
                  <a:pt x="17374" y="876"/>
                </a:lnTo>
                <a:lnTo>
                  <a:pt x="17374" y="803"/>
                </a:lnTo>
                <a:lnTo>
                  <a:pt x="17325" y="681"/>
                </a:lnTo>
                <a:lnTo>
                  <a:pt x="17252" y="560"/>
                </a:lnTo>
                <a:lnTo>
                  <a:pt x="17155" y="487"/>
                </a:lnTo>
                <a:lnTo>
                  <a:pt x="17009" y="438"/>
                </a:lnTo>
                <a:lnTo>
                  <a:pt x="16960" y="462"/>
                </a:lnTo>
                <a:lnTo>
                  <a:pt x="16887" y="462"/>
                </a:lnTo>
                <a:lnTo>
                  <a:pt x="16838" y="511"/>
                </a:lnTo>
                <a:lnTo>
                  <a:pt x="16765" y="560"/>
                </a:lnTo>
                <a:lnTo>
                  <a:pt x="16571" y="803"/>
                </a:lnTo>
                <a:lnTo>
                  <a:pt x="16352" y="1022"/>
                </a:lnTo>
                <a:lnTo>
                  <a:pt x="16133" y="1241"/>
                </a:lnTo>
                <a:lnTo>
                  <a:pt x="15914" y="1460"/>
                </a:lnTo>
                <a:lnTo>
                  <a:pt x="15500" y="1971"/>
                </a:lnTo>
                <a:lnTo>
                  <a:pt x="15427" y="1436"/>
                </a:lnTo>
                <a:lnTo>
                  <a:pt x="15354" y="1095"/>
                </a:lnTo>
                <a:lnTo>
                  <a:pt x="15281" y="779"/>
                </a:lnTo>
                <a:lnTo>
                  <a:pt x="15184" y="462"/>
                </a:lnTo>
                <a:lnTo>
                  <a:pt x="15111" y="292"/>
                </a:lnTo>
                <a:lnTo>
                  <a:pt x="15013" y="146"/>
                </a:lnTo>
                <a:lnTo>
                  <a:pt x="14965" y="97"/>
                </a:lnTo>
                <a:lnTo>
                  <a:pt x="14916" y="49"/>
                </a:lnTo>
                <a:lnTo>
                  <a:pt x="14794" y="24"/>
                </a:lnTo>
                <a:lnTo>
                  <a:pt x="14721" y="0"/>
                </a:lnTo>
                <a:close/>
                <a:moveTo>
                  <a:pt x="7543" y="6691"/>
                </a:moveTo>
                <a:lnTo>
                  <a:pt x="7203" y="6716"/>
                </a:lnTo>
                <a:lnTo>
                  <a:pt x="6886" y="6789"/>
                </a:lnTo>
                <a:lnTo>
                  <a:pt x="6570" y="6862"/>
                </a:lnTo>
                <a:lnTo>
                  <a:pt x="6254" y="6983"/>
                </a:lnTo>
                <a:lnTo>
                  <a:pt x="5962" y="7105"/>
                </a:lnTo>
                <a:lnTo>
                  <a:pt x="5670" y="7275"/>
                </a:lnTo>
                <a:lnTo>
                  <a:pt x="5402" y="7470"/>
                </a:lnTo>
                <a:lnTo>
                  <a:pt x="5159" y="7713"/>
                </a:lnTo>
                <a:lnTo>
                  <a:pt x="4940" y="7957"/>
                </a:lnTo>
                <a:lnTo>
                  <a:pt x="4745" y="8249"/>
                </a:lnTo>
                <a:lnTo>
                  <a:pt x="4599" y="8565"/>
                </a:lnTo>
                <a:lnTo>
                  <a:pt x="4477" y="8857"/>
                </a:lnTo>
                <a:lnTo>
                  <a:pt x="4380" y="9149"/>
                </a:lnTo>
                <a:lnTo>
                  <a:pt x="4307" y="9441"/>
                </a:lnTo>
                <a:lnTo>
                  <a:pt x="4258" y="9733"/>
                </a:lnTo>
                <a:lnTo>
                  <a:pt x="4234" y="10025"/>
                </a:lnTo>
                <a:lnTo>
                  <a:pt x="4234" y="10317"/>
                </a:lnTo>
                <a:lnTo>
                  <a:pt x="4258" y="10609"/>
                </a:lnTo>
                <a:lnTo>
                  <a:pt x="4307" y="10901"/>
                </a:lnTo>
                <a:lnTo>
                  <a:pt x="4356" y="11193"/>
                </a:lnTo>
                <a:lnTo>
                  <a:pt x="4453" y="11461"/>
                </a:lnTo>
                <a:lnTo>
                  <a:pt x="4550" y="11728"/>
                </a:lnTo>
                <a:lnTo>
                  <a:pt x="4696" y="11996"/>
                </a:lnTo>
                <a:lnTo>
                  <a:pt x="4842" y="12239"/>
                </a:lnTo>
                <a:lnTo>
                  <a:pt x="5013" y="12458"/>
                </a:lnTo>
                <a:lnTo>
                  <a:pt x="5207" y="12677"/>
                </a:lnTo>
                <a:lnTo>
                  <a:pt x="5426" y="12872"/>
                </a:lnTo>
                <a:lnTo>
                  <a:pt x="5670" y="13067"/>
                </a:lnTo>
                <a:lnTo>
                  <a:pt x="5913" y="13213"/>
                </a:lnTo>
                <a:lnTo>
                  <a:pt x="6181" y="13334"/>
                </a:lnTo>
                <a:lnTo>
                  <a:pt x="6473" y="13456"/>
                </a:lnTo>
                <a:lnTo>
                  <a:pt x="6740" y="13529"/>
                </a:lnTo>
                <a:lnTo>
                  <a:pt x="7032" y="13602"/>
                </a:lnTo>
                <a:lnTo>
                  <a:pt x="7324" y="13650"/>
                </a:lnTo>
                <a:lnTo>
                  <a:pt x="7933" y="13650"/>
                </a:lnTo>
                <a:lnTo>
                  <a:pt x="8225" y="13626"/>
                </a:lnTo>
                <a:lnTo>
                  <a:pt x="8541" y="13577"/>
                </a:lnTo>
                <a:lnTo>
                  <a:pt x="8833" y="13505"/>
                </a:lnTo>
                <a:lnTo>
                  <a:pt x="9125" y="13407"/>
                </a:lnTo>
                <a:lnTo>
                  <a:pt x="9393" y="13310"/>
                </a:lnTo>
                <a:lnTo>
                  <a:pt x="9660" y="13164"/>
                </a:lnTo>
                <a:lnTo>
                  <a:pt x="9903" y="12994"/>
                </a:lnTo>
                <a:lnTo>
                  <a:pt x="10147" y="12823"/>
                </a:lnTo>
                <a:lnTo>
                  <a:pt x="10390" y="12604"/>
                </a:lnTo>
                <a:lnTo>
                  <a:pt x="10585" y="12361"/>
                </a:lnTo>
                <a:lnTo>
                  <a:pt x="10779" y="12118"/>
                </a:lnTo>
                <a:lnTo>
                  <a:pt x="10925" y="11826"/>
                </a:lnTo>
                <a:lnTo>
                  <a:pt x="11071" y="11558"/>
                </a:lnTo>
                <a:lnTo>
                  <a:pt x="11193" y="11242"/>
                </a:lnTo>
                <a:lnTo>
                  <a:pt x="11266" y="10950"/>
                </a:lnTo>
                <a:lnTo>
                  <a:pt x="11339" y="10633"/>
                </a:lnTo>
                <a:lnTo>
                  <a:pt x="11388" y="10317"/>
                </a:lnTo>
                <a:lnTo>
                  <a:pt x="11388" y="9976"/>
                </a:lnTo>
                <a:lnTo>
                  <a:pt x="11363" y="9660"/>
                </a:lnTo>
                <a:lnTo>
                  <a:pt x="11315" y="9368"/>
                </a:lnTo>
                <a:lnTo>
                  <a:pt x="11242" y="9052"/>
                </a:lnTo>
                <a:lnTo>
                  <a:pt x="11120" y="8760"/>
                </a:lnTo>
                <a:lnTo>
                  <a:pt x="10974" y="8492"/>
                </a:lnTo>
                <a:lnTo>
                  <a:pt x="10147" y="9295"/>
                </a:lnTo>
                <a:lnTo>
                  <a:pt x="9733" y="9733"/>
                </a:lnTo>
                <a:lnTo>
                  <a:pt x="9636" y="9855"/>
                </a:lnTo>
                <a:lnTo>
                  <a:pt x="9636" y="9879"/>
                </a:lnTo>
                <a:lnTo>
                  <a:pt x="9636" y="10244"/>
                </a:lnTo>
                <a:lnTo>
                  <a:pt x="9587" y="10609"/>
                </a:lnTo>
                <a:lnTo>
                  <a:pt x="9539" y="10779"/>
                </a:lnTo>
                <a:lnTo>
                  <a:pt x="9466" y="10950"/>
                </a:lnTo>
                <a:lnTo>
                  <a:pt x="9393" y="11096"/>
                </a:lnTo>
                <a:lnTo>
                  <a:pt x="9295" y="11242"/>
                </a:lnTo>
                <a:lnTo>
                  <a:pt x="9149" y="11363"/>
                </a:lnTo>
                <a:lnTo>
                  <a:pt x="9003" y="11485"/>
                </a:lnTo>
                <a:lnTo>
                  <a:pt x="8882" y="11582"/>
                </a:lnTo>
                <a:lnTo>
                  <a:pt x="8736" y="11655"/>
                </a:lnTo>
                <a:lnTo>
                  <a:pt x="8590" y="11704"/>
                </a:lnTo>
                <a:lnTo>
                  <a:pt x="8444" y="11728"/>
                </a:lnTo>
                <a:lnTo>
                  <a:pt x="8127" y="11777"/>
                </a:lnTo>
                <a:lnTo>
                  <a:pt x="7811" y="11777"/>
                </a:lnTo>
                <a:lnTo>
                  <a:pt x="7470" y="11728"/>
                </a:lnTo>
                <a:lnTo>
                  <a:pt x="7178" y="11631"/>
                </a:lnTo>
                <a:lnTo>
                  <a:pt x="6886" y="11509"/>
                </a:lnTo>
                <a:lnTo>
                  <a:pt x="6643" y="11339"/>
                </a:lnTo>
                <a:lnTo>
                  <a:pt x="6521" y="11217"/>
                </a:lnTo>
                <a:lnTo>
                  <a:pt x="6400" y="11096"/>
                </a:lnTo>
                <a:lnTo>
                  <a:pt x="6327" y="10974"/>
                </a:lnTo>
                <a:lnTo>
                  <a:pt x="6254" y="10852"/>
                </a:lnTo>
                <a:lnTo>
                  <a:pt x="6132" y="10560"/>
                </a:lnTo>
                <a:lnTo>
                  <a:pt x="6059" y="10244"/>
                </a:lnTo>
                <a:lnTo>
                  <a:pt x="6059" y="9928"/>
                </a:lnTo>
                <a:lnTo>
                  <a:pt x="6083" y="9636"/>
                </a:lnTo>
                <a:lnTo>
                  <a:pt x="6181" y="9319"/>
                </a:lnTo>
                <a:lnTo>
                  <a:pt x="6302" y="9052"/>
                </a:lnTo>
                <a:lnTo>
                  <a:pt x="6400" y="8906"/>
                </a:lnTo>
                <a:lnTo>
                  <a:pt x="6497" y="8808"/>
                </a:lnTo>
                <a:lnTo>
                  <a:pt x="6594" y="8687"/>
                </a:lnTo>
                <a:lnTo>
                  <a:pt x="6716" y="8614"/>
                </a:lnTo>
                <a:lnTo>
                  <a:pt x="6984" y="8468"/>
                </a:lnTo>
                <a:lnTo>
                  <a:pt x="7276" y="8370"/>
                </a:lnTo>
                <a:lnTo>
                  <a:pt x="7495" y="8322"/>
                </a:lnTo>
                <a:lnTo>
                  <a:pt x="7689" y="8322"/>
                </a:lnTo>
                <a:lnTo>
                  <a:pt x="8054" y="8370"/>
                </a:lnTo>
                <a:lnTo>
                  <a:pt x="8200" y="8200"/>
                </a:lnTo>
                <a:lnTo>
                  <a:pt x="8565" y="7811"/>
                </a:lnTo>
                <a:lnTo>
                  <a:pt x="8955" y="7421"/>
                </a:lnTo>
                <a:lnTo>
                  <a:pt x="9344" y="7032"/>
                </a:lnTo>
                <a:lnTo>
                  <a:pt x="9295" y="6983"/>
                </a:lnTo>
                <a:lnTo>
                  <a:pt x="9247" y="6959"/>
                </a:lnTo>
                <a:lnTo>
                  <a:pt x="8906" y="6862"/>
                </a:lnTo>
                <a:lnTo>
                  <a:pt x="8565" y="6764"/>
                </a:lnTo>
                <a:lnTo>
                  <a:pt x="8225" y="6716"/>
                </a:lnTo>
                <a:lnTo>
                  <a:pt x="7884" y="6691"/>
                </a:lnTo>
                <a:close/>
                <a:moveTo>
                  <a:pt x="13407" y="15621"/>
                </a:moveTo>
                <a:lnTo>
                  <a:pt x="13505" y="15694"/>
                </a:lnTo>
                <a:lnTo>
                  <a:pt x="13310" y="15865"/>
                </a:lnTo>
                <a:lnTo>
                  <a:pt x="13213" y="15962"/>
                </a:lnTo>
                <a:lnTo>
                  <a:pt x="13115" y="16059"/>
                </a:lnTo>
                <a:lnTo>
                  <a:pt x="12969" y="16278"/>
                </a:lnTo>
                <a:lnTo>
                  <a:pt x="12969" y="16303"/>
                </a:lnTo>
                <a:lnTo>
                  <a:pt x="12969" y="16351"/>
                </a:lnTo>
                <a:lnTo>
                  <a:pt x="12994" y="16400"/>
                </a:lnTo>
                <a:lnTo>
                  <a:pt x="13067" y="16424"/>
                </a:lnTo>
                <a:lnTo>
                  <a:pt x="13115" y="16424"/>
                </a:lnTo>
                <a:lnTo>
                  <a:pt x="13140" y="16400"/>
                </a:lnTo>
                <a:lnTo>
                  <a:pt x="13237" y="16327"/>
                </a:lnTo>
                <a:lnTo>
                  <a:pt x="13334" y="16254"/>
                </a:lnTo>
                <a:lnTo>
                  <a:pt x="13553" y="16132"/>
                </a:lnTo>
                <a:lnTo>
                  <a:pt x="13699" y="16035"/>
                </a:lnTo>
                <a:lnTo>
                  <a:pt x="13845" y="15938"/>
                </a:lnTo>
                <a:lnTo>
                  <a:pt x="13918" y="15986"/>
                </a:lnTo>
                <a:lnTo>
                  <a:pt x="13772" y="16132"/>
                </a:lnTo>
                <a:lnTo>
                  <a:pt x="13651" y="16254"/>
                </a:lnTo>
                <a:lnTo>
                  <a:pt x="13553" y="16351"/>
                </a:lnTo>
                <a:lnTo>
                  <a:pt x="13456" y="16497"/>
                </a:lnTo>
                <a:lnTo>
                  <a:pt x="13407" y="16570"/>
                </a:lnTo>
                <a:lnTo>
                  <a:pt x="13383" y="16643"/>
                </a:lnTo>
                <a:lnTo>
                  <a:pt x="13383" y="16692"/>
                </a:lnTo>
                <a:lnTo>
                  <a:pt x="13432" y="16741"/>
                </a:lnTo>
                <a:lnTo>
                  <a:pt x="13553" y="16741"/>
                </a:lnTo>
                <a:lnTo>
                  <a:pt x="13675" y="16668"/>
                </a:lnTo>
                <a:lnTo>
                  <a:pt x="13870" y="16497"/>
                </a:lnTo>
                <a:lnTo>
                  <a:pt x="14137" y="16278"/>
                </a:lnTo>
                <a:lnTo>
                  <a:pt x="14186" y="16230"/>
                </a:lnTo>
                <a:lnTo>
                  <a:pt x="14283" y="16351"/>
                </a:lnTo>
                <a:lnTo>
                  <a:pt x="13967" y="16643"/>
                </a:lnTo>
                <a:lnTo>
                  <a:pt x="13821" y="16862"/>
                </a:lnTo>
                <a:lnTo>
                  <a:pt x="13675" y="17057"/>
                </a:lnTo>
                <a:lnTo>
                  <a:pt x="13675" y="17106"/>
                </a:lnTo>
                <a:lnTo>
                  <a:pt x="13724" y="17106"/>
                </a:lnTo>
                <a:lnTo>
                  <a:pt x="13967" y="16984"/>
                </a:lnTo>
                <a:lnTo>
                  <a:pt x="14210" y="16887"/>
                </a:lnTo>
                <a:lnTo>
                  <a:pt x="14381" y="16789"/>
                </a:lnTo>
                <a:lnTo>
                  <a:pt x="14527" y="16668"/>
                </a:lnTo>
                <a:lnTo>
                  <a:pt x="14600" y="16765"/>
                </a:lnTo>
                <a:lnTo>
                  <a:pt x="14575" y="16789"/>
                </a:lnTo>
                <a:lnTo>
                  <a:pt x="14259" y="17033"/>
                </a:lnTo>
                <a:lnTo>
                  <a:pt x="14113" y="17154"/>
                </a:lnTo>
                <a:lnTo>
                  <a:pt x="13991" y="17300"/>
                </a:lnTo>
                <a:lnTo>
                  <a:pt x="13991" y="17349"/>
                </a:lnTo>
                <a:lnTo>
                  <a:pt x="14016" y="17349"/>
                </a:lnTo>
                <a:lnTo>
                  <a:pt x="14210" y="17300"/>
                </a:lnTo>
                <a:lnTo>
                  <a:pt x="14356" y="17252"/>
                </a:lnTo>
                <a:lnTo>
                  <a:pt x="14551" y="17154"/>
                </a:lnTo>
                <a:lnTo>
                  <a:pt x="14721" y="17057"/>
                </a:lnTo>
                <a:lnTo>
                  <a:pt x="14746" y="17203"/>
                </a:lnTo>
                <a:lnTo>
                  <a:pt x="14624" y="17252"/>
                </a:lnTo>
                <a:lnTo>
                  <a:pt x="14478" y="17300"/>
                </a:lnTo>
                <a:lnTo>
                  <a:pt x="14332" y="17373"/>
                </a:lnTo>
                <a:lnTo>
                  <a:pt x="14259" y="17422"/>
                </a:lnTo>
                <a:lnTo>
                  <a:pt x="14186" y="17471"/>
                </a:lnTo>
                <a:lnTo>
                  <a:pt x="14137" y="17544"/>
                </a:lnTo>
                <a:lnTo>
                  <a:pt x="14162" y="17641"/>
                </a:lnTo>
                <a:lnTo>
                  <a:pt x="14210" y="17690"/>
                </a:lnTo>
                <a:lnTo>
                  <a:pt x="14283" y="17714"/>
                </a:lnTo>
                <a:lnTo>
                  <a:pt x="14429" y="17714"/>
                </a:lnTo>
                <a:lnTo>
                  <a:pt x="14575" y="17665"/>
                </a:lnTo>
                <a:lnTo>
                  <a:pt x="14697" y="17617"/>
                </a:lnTo>
                <a:lnTo>
                  <a:pt x="14697" y="17641"/>
                </a:lnTo>
                <a:lnTo>
                  <a:pt x="14600" y="17738"/>
                </a:lnTo>
                <a:lnTo>
                  <a:pt x="14502" y="17811"/>
                </a:lnTo>
                <a:lnTo>
                  <a:pt x="14405" y="17860"/>
                </a:lnTo>
                <a:lnTo>
                  <a:pt x="14283" y="17884"/>
                </a:lnTo>
                <a:lnTo>
                  <a:pt x="14162" y="17909"/>
                </a:lnTo>
                <a:lnTo>
                  <a:pt x="14040" y="17884"/>
                </a:lnTo>
                <a:lnTo>
                  <a:pt x="13772" y="17836"/>
                </a:lnTo>
                <a:lnTo>
                  <a:pt x="13529" y="17738"/>
                </a:lnTo>
                <a:lnTo>
                  <a:pt x="13261" y="17592"/>
                </a:lnTo>
                <a:lnTo>
                  <a:pt x="13067" y="17471"/>
                </a:lnTo>
                <a:lnTo>
                  <a:pt x="12896" y="17349"/>
                </a:lnTo>
                <a:lnTo>
                  <a:pt x="12726" y="17179"/>
                </a:lnTo>
                <a:lnTo>
                  <a:pt x="12556" y="16984"/>
                </a:lnTo>
                <a:lnTo>
                  <a:pt x="12337" y="16765"/>
                </a:lnTo>
                <a:lnTo>
                  <a:pt x="12239" y="16692"/>
                </a:lnTo>
                <a:lnTo>
                  <a:pt x="12118" y="16668"/>
                </a:lnTo>
                <a:lnTo>
                  <a:pt x="12458" y="16424"/>
                </a:lnTo>
                <a:lnTo>
                  <a:pt x="12799" y="16181"/>
                </a:lnTo>
                <a:lnTo>
                  <a:pt x="13115" y="15913"/>
                </a:lnTo>
                <a:lnTo>
                  <a:pt x="13407" y="15621"/>
                </a:lnTo>
                <a:close/>
                <a:moveTo>
                  <a:pt x="2287" y="15548"/>
                </a:moveTo>
                <a:lnTo>
                  <a:pt x="2579" y="15840"/>
                </a:lnTo>
                <a:lnTo>
                  <a:pt x="2871" y="16084"/>
                </a:lnTo>
                <a:lnTo>
                  <a:pt x="3188" y="16351"/>
                </a:lnTo>
                <a:lnTo>
                  <a:pt x="3504" y="16570"/>
                </a:lnTo>
                <a:lnTo>
                  <a:pt x="3382" y="16765"/>
                </a:lnTo>
                <a:lnTo>
                  <a:pt x="3358" y="16741"/>
                </a:lnTo>
                <a:lnTo>
                  <a:pt x="3309" y="16668"/>
                </a:lnTo>
                <a:lnTo>
                  <a:pt x="3261" y="16619"/>
                </a:lnTo>
                <a:lnTo>
                  <a:pt x="3115" y="16522"/>
                </a:lnTo>
                <a:lnTo>
                  <a:pt x="2944" y="16449"/>
                </a:lnTo>
                <a:lnTo>
                  <a:pt x="2823" y="16351"/>
                </a:lnTo>
                <a:lnTo>
                  <a:pt x="2774" y="16351"/>
                </a:lnTo>
                <a:lnTo>
                  <a:pt x="2774" y="16376"/>
                </a:lnTo>
                <a:lnTo>
                  <a:pt x="2823" y="16522"/>
                </a:lnTo>
                <a:lnTo>
                  <a:pt x="2944" y="16668"/>
                </a:lnTo>
                <a:lnTo>
                  <a:pt x="2969" y="16692"/>
                </a:lnTo>
                <a:lnTo>
                  <a:pt x="2725" y="16546"/>
                </a:lnTo>
                <a:lnTo>
                  <a:pt x="2604" y="16497"/>
                </a:lnTo>
                <a:lnTo>
                  <a:pt x="2458" y="16473"/>
                </a:lnTo>
                <a:lnTo>
                  <a:pt x="2433" y="16473"/>
                </a:lnTo>
                <a:lnTo>
                  <a:pt x="2433" y="16522"/>
                </a:lnTo>
                <a:lnTo>
                  <a:pt x="2482" y="16619"/>
                </a:lnTo>
                <a:lnTo>
                  <a:pt x="2555" y="16692"/>
                </a:lnTo>
                <a:lnTo>
                  <a:pt x="2725" y="16862"/>
                </a:lnTo>
                <a:lnTo>
                  <a:pt x="2896" y="17008"/>
                </a:lnTo>
                <a:lnTo>
                  <a:pt x="3090" y="17130"/>
                </a:lnTo>
                <a:lnTo>
                  <a:pt x="2920" y="17300"/>
                </a:lnTo>
                <a:lnTo>
                  <a:pt x="2871" y="17276"/>
                </a:lnTo>
                <a:lnTo>
                  <a:pt x="2774" y="17203"/>
                </a:lnTo>
                <a:lnTo>
                  <a:pt x="2701" y="17106"/>
                </a:lnTo>
                <a:lnTo>
                  <a:pt x="2604" y="17008"/>
                </a:lnTo>
                <a:lnTo>
                  <a:pt x="2506" y="16935"/>
                </a:lnTo>
                <a:lnTo>
                  <a:pt x="2385" y="16887"/>
                </a:lnTo>
                <a:lnTo>
                  <a:pt x="2336" y="16862"/>
                </a:lnTo>
                <a:lnTo>
                  <a:pt x="2263" y="16887"/>
                </a:lnTo>
                <a:lnTo>
                  <a:pt x="2239" y="16911"/>
                </a:lnTo>
                <a:lnTo>
                  <a:pt x="2239" y="16960"/>
                </a:lnTo>
                <a:lnTo>
                  <a:pt x="2287" y="17057"/>
                </a:lnTo>
                <a:lnTo>
                  <a:pt x="2336" y="17179"/>
                </a:lnTo>
                <a:lnTo>
                  <a:pt x="2433" y="17300"/>
                </a:lnTo>
                <a:lnTo>
                  <a:pt x="2506" y="17422"/>
                </a:lnTo>
                <a:lnTo>
                  <a:pt x="2652" y="17544"/>
                </a:lnTo>
                <a:lnTo>
                  <a:pt x="2531" y="17617"/>
                </a:lnTo>
                <a:lnTo>
                  <a:pt x="2336" y="17519"/>
                </a:lnTo>
                <a:lnTo>
                  <a:pt x="2166" y="17398"/>
                </a:lnTo>
                <a:lnTo>
                  <a:pt x="2068" y="17325"/>
                </a:lnTo>
                <a:lnTo>
                  <a:pt x="1995" y="17300"/>
                </a:lnTo>
                <a:lnTo>
                  <a:pt x="1898" y="17252"/>
                </a:lnTo>
                <a:lnTo>
                  <a:pt x="1777" y="17227"/>
                </a:lnTo>
                <a:lnTo>
                  <a:pt x="1752" y="17252"/>
                </a:lnTo>
                <a:lnTo>
                  <a:pt x="1728" y="17276"/>
                </a:lnTo>
                <a:lnTo>
                  <a:pt x="1777" y="17398"/>
                </a:lnTo>
                <a:lnTo>
                  <a:pt x="1825" y="17519"/>
                </a:lnTo>
                <a:lnTo>
                  <a:pt x="1898" y="17641"/>
                </a:lnTo>
                <a:lnTo>
                  <a:pt x="1995" y="17738"/>
                </a:lnTo>
                <a:lnTo>
                  <a:pt x="2117" y="17860"/>
                </a:lnTo>
                <a:lnTo>
                  <a:pt x="1874" y="17763"/>
                </a:lnTo>
                <a:lnTo>
                  <a:pt x="1679" y="17665"/>
                </a:lnTo>
                <a:lnTo>
                  <a:pt x="1582" y="17617"/>
                </a:lnTo>
                <a:lnTo>
                  <a:pt x="1485" y="17592"/>
                </a:lnTo>
                <a:lnTo>
                  <a:pt x="1436" y="17592"/>
                </a:lnTo>
                <a:lnTo>
                  <a:pt x="1363" y="17641"/>
                </a:lnTo>
                <a:lnTo>
                  <a:pt x="1339" y="17690"/>
                </a:lnTo>
                <a:lnTo>
                  <a:pt x="1339" y="17738"/>
                </a:lnTo>
                <a:lnTo>
                  <a:pt x="1412" y="17860"/>
                </a:lnTo>
                <a:lnTo>
                  <a:pt x="1509" y="17957"/>
                </a:lnTo>
                <a:lnTo>
                  <a:pt x="1363" y="17909"/>
                </a:lnTo>
                <a:lnTo>
                  <a:pt x="1266" y="17836"/>
                </a:lnTo>
                <a:lnTo>
                  <a:pt x="1168" y="17738"/>
                </a:lnTo>
                <a:lnTo>
                  <a:pt x="1095" y="17592"/>
                </a:lnTo>
                <a:lnTo>
                  <a:pt x="1071" y="17422"/>
                </a:lnTo>
                <a:lnTo>
                  <a:pt x="1095" y="17227"/>
                </a:lnTo>
                <a:lnTo>
                  <a:pt x="1144" y="17057"/>
                </a:lnTo>
                <a:lnTo>
                  <a:pt x="1217" y="16887"/>
                </a:lnTo>
                <a:lnTo>
                  <a:pt x="1436" y="16522"/>
                </a:lnTo>
                <a:lnTo>
                  <a:pt x="1631" y="16254"/>
                </a:lnTo>
                <a:lnTo>
                  <a:pt x="1777" y="16059"/>
                </a:lnTo>
                <a:lnTo>
                  <a:pt x="1947" y="15889"/>
                </a:lnTo>
                <a:lnTo>
                  <a:pt x="2117" y="15719"/>
                </a:lnTo>
                <a:lnTo>
                  <a:pt x="2287" y="15548"/>
                </a:lnTo>
                <a:close/>
                <a:moveTo>
                  <a:pt x="7689" y="2336"/>
                </a:moveTo>
                <a:lnTo>
                  <a:pt x="7203" y="2360"/>
                </a:lnTo>
                <a:lnTo>
                  <a:pt x="6716" y="2409"/>
                </a:lnTo>
                <a:lnTo>
                  <a:pt x="6205" y="2482"/>
                </a:lnTo>
                <a:lnTo>
                  <a:pt x="5718" y="2604"/>
                </a:lnTo>
                <a:lnTo>
                  <a:pt x="5256" y="2725"/>
                </a:lnTo>
                <a:lnTo>
                  <a:pt x="4794" y="2896"/>
                </a:lnTo>
                <a:lnTo>
                  <a:pt x="4404" y="3066"/>
                </a:lnTo>
                <a:lnTo>
                  <a:pt x="4015" y="3261"/>
                </a:lnTo>
                <a:lnTo>
                  <a:pt x="3626" y="3480"/>
                </a:lnTo>
                <a:lnTo>
                  <a:pt x="3261" y="3723"/>
                </a:lnTo>
                <a:lnTo>
                  <a:pt x="2896" y="3966"/>
                </a:lnTo>
                <a:lnTo>
                  <a:pt x="2555" y="4258"/>
                </a:lnTo>
                <a:lnTo>
                  <a:pt x="2214" y="4526"/>
                </a:lnTo>
                <a:lnTo>
                  <a:pt x="1923" y="4842"/>
                </a:lnTo>
                <a:lnTo>
                  <a:pt x="1655" y="5134"/>
                </a:lnTo>
                <a:lnTo>
                  <a:pt x="1412" y="5451"/>
                </a:lnTo>
                <a:lnTo>
                  <a:pt x="1217" y="5791"/>
                </a:lnTo>
                <a:lnTo>
                  <a:pt x="1071" y="6156"/>
                </a:lnTo>
                <a:lnTo>
                  <a:pt x="657" y="7105"/>
                </a:lnTo>
                <a:lnTo>
                  <a:pt x="463" y="7592"/>
                </a:lnTo>
                <a:lnTo>
                  <a:pt x="292" y="8078"/>
                </a:lnTo>
                <a:lnTo>
                  <a:pt x="171" y="8565"/>
                </a:lnTo>
                <a:lnTo>
                  <a:pt x="73" y="9052"/>
                </a:lnTo>
                <a:lnTo>
                  <a:pt x="25" y="9563"/>
                </a:lnTo>
                <a:lnTo>
                  <a:pt x="0" y="10074"/>
                </a:lnTo>
                <a:lnTo>
                  <a:pt x="25" y="10585"/>
                </a:lnTo>
                <a:lnTo>
                  <a:pt x="49" y="11096"/>
                </a:lnTo>
                <a:lnTo>
                  <a:pt x="122" y="11607"/>
                </a:lnTo>
                <a:lnTo>
                  <a:pt x="195" y="12093"/>
                </a:lnTo>
                <a:lnTo>
                  <a:pt x="268" y="12531"/>
                </a:lnTo>
                <a:lnTo>
                  <a:pt x="414" y="12945"/>
                </a:lnTo>
                <a:lnTo>
                  <a:pt x="584" y="13359"/>
                </a:lnTo>
                <a:lnTo>
                  <a:pt x="779" y="13723"/>
                </a:lnTo>
                <a:lnTo>
                  <a:pt x="1022" y="14088"/>
                </a:lnTo>
                <a:lnTo>
                  <a:pt x="1290" y="14453"/>
                </a:lnTo>
                <a:lnTo>
                  <a:pt x="1558" y="14794"/>
                </a:lnTo>
                <a:lnTo>
                  <a:pt x="1850" y="15135"/>
                </a:lnTo>
                <a:lnTo>
                  <a:pt x="1995" y="15281"/>
                </a:lnTo>
                <a:lnTo>
                  <a:pt x="1850" y="15378"/>
                </a:lnTo>
                <a:lnTo>
                  <a:pt x="1704" y="15500"/>
                </a:lnTo>
                <a:lnTo>
                  <a:pt x="1582" y="15621"/>
                </a:lnTo>
                <a:lnTo>
                  <a:pt x="1460" y="15767"/>
                </a:lnTo>
                <a:lnTo>
                  <a:pt x="1217" y="16084"/>
                </a:lnTo>
                <a:lnTo>
                  <a:pt x="1047" y="16351"/>
                </a:lnTo>
                <a:lnTo>
                  <a:pt x="925" y="16546"/>
                </a:lnTo>
                <a:lnTo>
                  <a:pt x="828" y="16741"/>
                </a:lnTo>
                <a:lnTo>
                  <a:pt x="730" y="16960"/>
                </a:lnTo>
                <a:lnTo>
                  <a:pt x="682" y="17179"/>
                </a:lnTo>
                <a:lnTo>
                  <a:pt x="633" y="17398"/>
                </a:lnTo>
                <a:lnTo>
                  <a:pt x="657" y="17617"/>
                </a:lnTo>
                <a:lnTo>
                  <a:pt x="706" y="17836"/>
                </a:lnTo>
                <a:lnTo>
                  <a:pt x="828" y="18055"/>
                </a:lnTo>
                <a:lnTo>
                  <a:pt x="901" y="18152"/>
                </a:lnTo>
                <a:lnTo>
                  <a:pt x="974" y="18225"/>
                </a:lnTo>
                <a:lnTo>
                  <a:pt x="1144" y="18322"/>
                </a:lnTo>
                <a:lnTo>
                  <a:pt x="1339" y="18395"/>
                </a:lnTo>
                <a:lnTo>
                  <a:pt x="1558" y="18420"/>
                </a:lnTo>
                <a:lnTo>
                  <a:pt x="1777" y="18420"/>
                </a:lnTo>
                <a:lnTo>
                  <a:pt x="1995" y="18371"/>
                </a:lnTo>
                <a:lnTo>
                  <a:pt x="2190" y="18322"/>
                </a:lnTo>
                <a:lnTo>
                  <a:pt x="2385" y="18249"/>
                </a:lnTo>
                <a:lnTo>
                  <a:pt x="2604" y="18128"/>
                </a:lnTo>
                <a:lnTo>
                  <a:pt x="2823" y="18006"/>
                </a:lnTo>
                <a:lnTo>
                  <a:pt x="3042" y="17836"/>
                </a:lnTo>
                <a:lnTo>
                  <a:pt x="3236" y="17665"/>
                </a:lnTo>
                <a:lnTo>
                  <a:pt x="3431" y="17471"/>
                </a:lnTo>
                <a:lnTo>
                  <a:pt x="3601" y="17276"/>
                </a:lnTo>
                <a:lnTo>
                  <a:pt x="3893" y="16838"/>
                </a:lnTo>
                <a:lnTo>
                  <a:pt x="4258" y="17081"/>
                </a:lnTo>
                <a:lnTo>
                  <a:pt x="4648" y="17276"/>
                </a:lnTo>
                <a:lnTo>
                  <a:pt x="4867" y="17398"/>
                </a:lnTo>
                <a:lnTo>
                  <a:pt x="5110" y="17495"/>
                </a:lnTo>
                <a:lnTo>
                  <a:pt x="5353" y="17568"/>
                </a:lnTo>
                <a:lnTo>
                  <a:pt x="5597" y="17641"/>
                </a:lnTo>
                <a:lnTo>
                  <a:pt x="6083" y="17738"/>
                </a:lnTo>
                <a:lnTo>
                  <a:pt x="6594" y="17811"/>
                </a:lnTo>
                <a:lnTo>
                  <a:pt x="7057" y="17884"/>
                </a:lnTo>
                <a:lnTo>
                  <a:pt x="7519" y="17909"/>
                </a:lnTo>
                <a:lnTo>
                  <a:pt x="8006" y="17909"/>
                </a:lnTo>
                <a:lnTo>
                  <a:pt x="8492" y="17860"/>
                </a:lnTo>
                <a:lnTo>
                  <a:pt x="8541" y="17884"/>
                </a:lnTo>
                <a:lnTo>
                  <a:pt x="8590" y="17860"/>
                </a:lnTo>
                <a:lnTo>
                  <a:pt x="8736" y="17811"/>
                </a:lnTo>
                <a:lnTo>
                  <a:pt x="8906" y="17787"/>
                </a:lnTo>
                <a:lnTo>
                  <a:pt x="9222" y="17738"/>
                </a:lnTo>
                <a:lnTo>
                  <a:pt x="9514" y="17690"/>
                </a:lnTo>
                <a:lnTo>
                  <a:pt x="9782" y="17592"/>
                </a:lnTo>
                <a:lnTo>
                  <a:pt x="10317" y="17398"/>
                </a:lnTo>
                <a:lnTo>
                  <a:pt x="11120" y="17130"/>
                </a:lnTo>
                <a:lnTo>
                  <a:pt x="11509" y="16984"/>
                </a:lnTo>
                <a:lnTo>
                  <a:pt x="11899" y="16789"/>
                </a:lnTo>
                <a:lnTo>
                  <a:pt x="11899" y="16814"/>
                </a:lnTo>
                <a:lnTo>
                  <a:pt x="11996" y="17033"/>
                </a:lnTo>
                <a:lnTo>
                  <a:pt x="12118" y="17227"/>
                </a:lnTo>
                <a:lnTo>
                  <a:pt x="12288" y="17446"/>
                </a:lnTo>
                <a:lnTo>
                  <a:pt x="12483" y="17641"/>
                </a:lnTo>
                <a:lnTo>
                  <a:pt x="12702" y="17811"/>
                </a:lnTo>
                <a:lnTo>
                  <a:pt x="12921" y="17957"/>
                </a:lnTo>
                <a:lnTo>
                  <a:pt x="13115" y="18079"/>
                </a:lnTo>
                <a:lnTo>
                  <a:pt x="13334" y="18176"/>
                </a:lnTo>
                <a:lnTo>
                  <a:pt x="13529" y="18249"/>
                </a:lnTo>
                <a:lnTo>
                  <a:pt x="13748" y="18298"/>
                </a:lnTo>
                <a:lnTo>
                  <a:pt x="13991" y="18347"/>
                </a:lnTo>
                <a:lnTo>
                  <a:pt x="14259" y="18347"/>
                </a:lnTo>
                <a:lnTo>
                  <a:pt x="14478" y="18322"/>
                </a:lnTo>
                <a:lnTo>
                  <a:pt x="14721" y="18249"/>
                </a:lnTo>
                <a:lnTo>
                  <a:pt x="14819" y="18176"/>
                </a:lnTo>
                <a:lnTo>
                  <a:pt x="14892" y="18103"/>
                </a:lnTo>
                <a:lnTo>
                  <a:pt x="14989" y="18030"/>
                </a:lnTo>
                <a:lnTo>
                  <a:pt x="15038" y="17933"/>
                </a:lnTo>
                <a:lnTo>
                  <a:pt x="15135" y="17763"/>
                </a:lnTo>
                <a:lnTo>
                  <a:pt x="15159" y="17568"/>
                </a:lnTo>
                <a:lnTo>
                  <a:pt x="15184" y="17373"/>
                </a:lnTo>
                <a:lnTo>
                  <a:pt x="15159" y="17203"/>
                </a:lnTo>
                <a:lnTo>
                  <a:pt x="15111" y="17008"/>
                </a:lnTo>
                <a:lnTo>
                  <a:pt x="15062" y="16838"/>
                </a:lnTo>
                <a:lnTo>
                  <a:pt x="14965" y="16643"/>
                </a:lnTo>
                <a:lnTo>
                  <a:pt x="14867" y="16473"/>
                </a:lnTo>
                <a:lnTo>
                  <a:pt x="14600" y="16132"/>
                </a:lnTo>
                <a:lnTo>
                  <a:pt x="14308" y="15792"/>
                </a:lnTo>
                <a:lnTo>
                  <a:pt x="13991" y="15524"/>
                </a:lnTo>
                <a:lnTo>
                  <a:pt x="13675" y="15281"/>
                </a:lnTo>
                <a:lnTo>
                  <a:pt x="13967" y="14916"/>
                </a:lnTo>
                <a:lnTo>
                  <a:pt x="14235" y="14551"/>
                </a:lnTo>
                <a:lnTo>
                  <a:pt x="14478" y="14137"/>
                </a:lnTo>
                <a:lnTo>
                  <a:pt x="14673" y="13748"/>
                </a:lnTo>
                <a:lnTo>
                  <a:pt x="14916" y="13237"/>
                </a:lnTo>
                <a:lnTo>
                  <a:pt x="15111" y="12677"/>
                </a:lnTo>
                <a:lnTo>
                  <a:pt x="15257" y="12118"/>
                </a:lnTo>
                <a:lnTo>
                  <a:pt x="15378" y="11534"/>
                </a:lnTo>
                <a:lnTo>
                  <a:pt x="15476" y="10950"/>
                </a:lnTo>
                <a:lnTo>
                  <a:pt x="15524" y="10366"/>
                </a:lnTo>
                <a:lnTo>
                  <a:pt x="15549" y="9782"/>
                </a:lnTo>
                <a:lnTo>
                  <a:pt x="15549" y="9222"/>
                </a:lnTo>
                <a:lnTo>
                  <a:pt x="15524" y="8979"/>
                </a:lnTo>
                <a:lnTo>
                  <a:pt x="15476" y="8735"/>
                </a:lnTo>
                <a:lnTo>
                  <a:pt x="15354" y="8249"/>
                </a:lnTo>
                <a:lnTo>
                  <a:pt x="15208" y="7786"/>
                </a:lnTo>
                <a:lnTo>
                  <a:pt x="15038" y="7348"/>
                </a:lnTo>
                <a:lnTo>
                  <a:pt x="14867" y="6910"/>
                </a:lnTo>
                <a:lnTo>
                  <a:pt x="14794" y="6691"/>
                </a:lnTo>
                <a:lnTo>
                  <a:pt x="14697" y="6472"/>
                </a:lnTo>
                <a:lnTo>
                  <a:pt x="14575" y="6278"/>
                </a:lnTo>
                <a:lnTo>
                  <a:pt x="14429" y="6107"/>
                </a:lnTo>
                <a:lnTo>
                  <a:pt x="14381" y="6107"/>
                </a:lnTo>
                <a:lnTo>
                  <a:pt x="13991" y="6034"/>
                </a:lnTo>
                <a:lnTo>
                  <a:pt x="13578" y="5961"/>
                </a:lnTo>
                <a:lnTo>
                  <a:pt x="13042" y="6521"/>
                </a:lnTo>
                <a:lnTo>
                  <a:pt x="12458" y="7105"/>
                </a:lnTo>
                <a:lnTo>
                  <a:pt x="12580" y="7202"/>
                </a:lnTo>
                <a:lnTo>
                  <a:pt x="12702" y="7324"/>
                </a:lnTo>
                <a:lnTo>
                  <a:pt x="12799" y="7470"/>
                </a:lnTo>
                <a:lnTo>
                  <a:pt x="12872" y="7616"/>
                </a:lnTo>
                <a:lnTo>
                  <a:pt x="13018" y="7957"/>
                </a:lnTo>
                <a:lnTo>
                  <a:pt x="13140" y="8249"/>
                </a:lnTo>
                <a:lnTo>
                  <a:pt x="13213" y="8468"/>
                </a:lnTo>
                <a:lnTo>
                  <a:pt x="13286" y="8687"/>
                </a:lnTo>
                <a:lnTo>
                  <a:pt x="13383" y="9173"/>
                </a:lnTo>
                <a:lnTo>
                  <a:pt x="13407" y="9684"/>
                </a:lnTo>
                <a:lnTo>
                  <a:pt x="13407" y="10147"/>
                </a:lnTo>
                <a:lnTo>
                  <a:pt x="13383" y="10585"/>
                </a:lnTo>
                <a:lnTo>
                  <a:pt x="13310" y="11023"/>
                </a:lnTo>
                <a:lnTo>
                  <a:pt x="13188" y="11436"/>
                </a:lnTo>
                <a:lnTo>
                  <a:pt x="13042" y="11850"/>
                </a:lnTo>
                <a:lnTo>
                  <a:pt x="12872" y="12264"/>
                </a:lnTo>
                <a:lnTo>
                  <a:pt x="12677" y="12653"/>
                </a:lnTo>
                <a:lnTo>
                  <a:pt x="12458" y="13018"/>
                </a:lnTo>
                <a:lnTo>
                  <a:pt x="12239" y="13383"/>
                </a:lnTo>
                <a:lnTo>
                  <a:pt x="11923" y="13748"/>
                </a:lnTo>
                <a:lnTo>
                  <a:pt x="11582" y="14088"/>
                </a:lnTo>
                <a:lnTo>
                  <a:pt x="11217" y="14380"/>
                </a:lnTo>
                <a:lnTo>
                  <a:pt x="10828" y="14648"/>
                </a:lnTo>
                <a:lnTo>
                  <a:pt x="10414" y="14867"/>
                </a:lnTo>
                <a:lnTo>
                  <a:pt x="9976" y="15062"/>
                </a:lnTo>
                <a:lnTo>
                  <a:pt x="9539" y="15256"/>
                </a:lnTo>
                <a:lnTo>
                  <a:pt x="9101" y="15427"/>
                </a:lnTo>
                <a:lnTo>
                  <a:pt x="8809" y="15524"/>
                </a:lnTo>
                <a:lnTo>
                  <a:pt x="8517" y="15597"/>
                </a:lnTo>
                <a:lnTo>
                  <a:pt x="8225" y="15646"/>
                </a:lnTo>
                <a:lnTo>
                  <a:pt x="7957" y="15670"/>
                </a:lnTo>
                <a:lnTo>
                  <a:pt x="7397" y="15670"/>
                </a:lnTo>
                <a:lnTo>
                  <a:pt x="7130" y="15646"/>
                </a:lnTo>
                <a:lnTo>
                  <a:pt x="6862" y="15597"/>
                </a:lnTo>
                <a:lnTo>
                  <a:pt x="6594" y="15548"/>
                </a:lnTo>
                <a:lnTo>
                  <a:pt x="6327" y="15475"/>
                </a:lnTo>
                <a:lnTo>
                  <a:pt x="5816" y="15281"/>
                </a:lnTo>
                <a:lnTo>
                  <a:pt x="5280" y="15062"/>
                </a:lnTo>
                <a:lnTo>
                  <a:pt x="4769" y="14770"/>
                </a:lnTo>
                <a:lnTo>
                  <a:pt x="4015" y="14307"/>
                </a:lnTo>
                <a:lnTo>
                  <a:pt x="3918" y="14259"/>
                </a:lnTo>
                <a:lnTo>
                  <a:pt x="3820" y="14161"/>
                </a:lnTo>
                <a:lnTo>
                  <a:pt x="3674" y="13991"/>
                </a:lnTo>
                <a:lnTo>
                  <a:pt x="3382" y="13602"/>
                </a:lnTo>
                <a:lnTo>
                  <a:pt x="3066" y="13164"/>
                </a:lnTo>
                <a:lnTo>
                  <a:pt x="2774" y="12726"/>
                </a:lnTo>
                <a:lnTo>
                  <a:pt x="2652" y="12483"/>
                </a:lnTo>
                <a:lnTo>
                  <a:pt x="2555" y="12239"/>
                </a:lnTo>
                <a:lnTo>
                  <a:pt x="2458" y="11972"/>
                </a:lnTo>
                <a:lnTo>
                  <a:pt x="2360" y="11728"/>
                </a:lnTo>
                <a:lnTo>
                  <a:pt x="2263" y="11242"/>
                </a:lnTo>
                <a:lnTo>
                  <a:pt x="2214" y="10731"/>
                </a:lnTo>
                <a:lnTo>
                  <a:pt x="2214" y="10220"/>
                </a:lnTo>
                <a:lnTo>
                  <a:pt x="2239" y="9684"/>
                </a:lnTo>
                <a:lnTo>
                  <a:pt x="2336" y="9149"/>
                </a:lnTo>
                <a:lnTo>
                  <a:pt x="2433" y="8662"/>
                </a:lnTo>
                <a:lnTo>
                  <a:pt x="2604" y="8151"/>
                </a:lnTo>
                <a:lnTo>
                  <a:pt x="2774" y="7713"/>
                </a:lnTo>
                <a:lnTo>
                  <a:pt x="2969" y="7324"/>
                </a:lnTo>
                <a:lnTo>
                  <a:pt x="3188" y="6959"/>
                </a:lnTo>
                <a:lnTo>
                  <a:pt x="3431" y="6618"/>
                </a:lnTo>
                <a:lnTo>
                  <a:pt x="3699" y="6302"/>
                </a:lnTo>
                <a:lnTo>
                  <a:pt x="4015" y="6010"/>
                </a:lnTo>
                <a:lnTo>
                  <a:pt x="4331" y="5742"/>
                </a:lnTo>
                <a:lnTo>
                  <a:pt x="4648" y="5499"/>
                </a:lnTo>
                <a:lnTo>
                  <a:pt x="5013" y="5280"/>
                </a:lnTo>
                <a:lnTo>
                  <a:pt x="5378" y="5086"/>
                </a:lnTo>
                <a:lnTo>
                  <a:pt x="5767" y="4915"/>
                </a:lnTo>
                <a:lnTo>
                  <a:pt x="6156" y="4794"/>
                </a:lnTo>
                <a:lnTo>
                  <a:pt x="6570" y="4672"/>
                </a:lnTo>
                <a:lnTo>
                  <a:pt x="6984" y="4599"/>
                </a:lnTo>
                <a:lnTo>
                  <a:pt x="7397" y="4550"/>
                </a:lnTo>
                <a:lnTo>
                  <a:pt x="7811" y="4526"/>
                </a:lnTo>
                <a:lnTo>
                  <a:pt x="8225" y="4526"/>
                </a:lnTo>
                <a:lnTo>
                  <a:pt x="8614" y="4575"/>
                </a:lnTo>
                <a:lnTo>
                  <a:pt x="8979" y="4623"/>
                </a:lnTo>
                <a:lnTo>
                  <a:pt x="9344" y="4696"/>
                </a:lnTo>
                <a:lnTo>
                  <a:pt x="9685" y="4794"/>
                </a:lnTo>
                <a:lnTo>
                  <a:pt x="10049" y="4940"/>
                </a:lnTo>
                <a:lnTo>
                  <a:pt x="10390" y="5086"/>
                </a:lnTo>
                <a:lnTo>
                  <a:pt x="10706" y="5280"/>
                </a:lnTo>
                <a:lnTo>
                  <a:pt x="10998" y="5499"/>
                </a:lnTo>
                <a:lnTo>
                  <a:pt x="11363" y="5134"/>
                </a:lnTo>
                <a:lnTo>
                  <a:pt x="11704" y="4745"/>
                </a:lnTo>
                <a:lnTo>
                  <a:pt x="11874" y="4575"/>
                </a:lnTo>
                <a:lnTo>
                  <a:pt x="11801" y="4258"/>
                </a:lnTo>
                <a:lnTo>
                  <a:pt x="11777" y="3942"/>
                </a:lnTo>
                <a:lnTo>
                  <a:pt x="11728" y="3650"/>
                </a:lnTo>
                <a:lnTo>
                  <a:pt x="11680" y="3382"/>
                </a:lnTo>
                <a:lnTo>
                  <a:pt x="11169" y="3042"/>
                </a:lnTo>
                <a:lnTo>
                  <a:pt x="10925" y="2871"/>
                </a:lnTo>
                <a:lnTo>
                  <a:pt x="10633" y="2750"/>
                </a:lnTo>
                <a:lnTo>
                  <a:pt x="10147" y="2579"/>
                </a:lnTo>
                <a:lnTo>
                  <a:pt x="9685" y="2458"/>
                </a:lnTo>
                <a:lnTo>
                  <a:pt x="9174" y="2385"/>
                </a:lnTo>
                <a:lnTo>
                  <a:pt x="8687" y="233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68575" lIns="68575" rIns="68575" wrap="square" tIns="6857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36" name="Shape 436"/>
          <p:cNvSpPr/>
          <p:nvPr/>
        </p:nvSpPr>
        <p:spPr>
          <a:xfrm>
            <a:off x="6365338" y="3657156"/>
            <a:ext cx="2530200" cy="1350600"/>
          </a:xfrm>
          <a:prstGeom prst="wedgeRoundRectCallout">
            <a:avLst>
              <a:gd fmla="val -24194" name="adj1"/>
              <a:gd fmla="val -50571" name="adj2"/>
              <a:gd fmla="val 0" name="adj3"/>
            </a:avLst>
          </a:prstGeom>
          <a:solidFill>
            <a:schemeClr val="accent2"/>
          </a:solidFill>
          <a:ln cap="flat" cmpd="sng" w="19050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68575" lIns="68575" rIns="68575" wrap="square" tIns="6857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900">
              <a:solidFill>
                <a:schemeClr val="dk1"/>
              </a:solidFill>
              <a:latin typeface="Love Ya Like A Sister"/>
              <a:ea typeface="Love Ya Like A Sister"/>
              <a:cs typeface="Love Ya Like A Sister"/>
              <a:sym typeface="Love Ya Like A Sister"/>
            </a:endParaRP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88888"/>
              <a:buFont typeface="Arial"/>
              <a:buNone/>
            </a:pPr>
            <a:r>
              <a:rPr lang="en" sz="900">
                <a:solidFill>
                  <a:schemeClr val="dk1"/>
                </a:solidFill>
                <a:latin typeface="Cherry Cream Soda"/>
                <a:ea typeface="Cherry Cream Soda"/>
                <a:cs typeface="Cherry Cream Soda"/>
                <a:sym typeface="Cherry Cream Soda"/>
              </a:rPr>
              <a:t>If you are missing work on Google Classroom, get caught up ASAP. Remember to complete the </a:t>
            </a:r>
            <a:r>
              <a:rPr b="1" lang="en" sz="900" u="sng">
                <a:solidFill>
                  <a:schemeClr val="dk1"/>
                </a:solidFill>
                <a:latin typeface="Cherry Cream Soda"/>
                <a:ea typeface="Cherry Cream Soda"/>
                <a:cs typeface="Cherry Cream Soda"/>
                <a:sym typeface="Cherry Cream Soda"/>
              </a:rPr>
              <a:t>Late Work Notification</a:t>
            </a:r>
            <a:r>
              <a:rPr lang="en" sz="900">
                <a:solidFill>
                  <a:schemeClr val="dk1"/>
                </a:solidFill>
                <a:latin typeface="Cherry Cream Soda"/>
                <a:ea typeface="Cherry Cream Soda"/>
                <a:cs typeface="Cherry Cream Soda"/>
                <a:sym typeface="Cherry Cream Soda"/>
              </a:rPr>
              <a:t> form (now also located in the “About” section).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88888"/>
              <a:buFont typeface="Arial"/>
              <a:buNone/>
            </a:pPr>
            <a:r>
              <a:rPr lang="en" sz="900">
                <a:solidFill>
                  <a:schemeClr val="dk1"/>
                </a:solidFill>
                <a:latin typeface="Cherry Cream Soda"/>
                <a:ea typeface="Cherry Cream Soda"/>
                <a:cs typeface="Cherry Cream Soda"/>
                <a:sym typeface="Cherry Cream Soda"/>
              </a:rPr>
              <a:t>If you’re </a:t>
            </a:r>
            <a:r>
              <a:rPr b="1" lang="en" sz="900" u="sng">
                <a:latin typeface="Cherry Cream Soda"/>
                <a:ea typeface="Cherry Cream Soda"/>
                <a:cs typeface="Cherry Cream Soda"/>
                <a:sym typeface="Cherry Cream Soda"/>
              </a:rPr>
              <a:t>absent</a:t>
            </a:r>
            <a:r>
              <a:rPr lang="en" sz="900">
                <a:latin typeface="Cherry Cream Soda"/>
                <a:ea typeface="Cherry Cream Soda"/>
                <a:cs typeface="Cherry Cream Soda"/>
                <a:sym typeface="Cherry Cream Soda"/>
              </a:rPr>
              <a:t>,</a:t>
            </a:r>
            <a:r>
              <a:rPr lang="en" sz="900">
                <a:solidFill>
                  <a:schemeClr val="dk1"/>
                </a:solidFill>
                <a:latin typeface="Cherry Cream Soda"/>
                <a:ea typeface="Cherry Cream Soda"/>
                <a:cs typeface="Cherry Cream Soda"/>
                <a:sym typeface="Cherry Cream Soda"/>
              </a:rPr>
              <a:t> check GOOGLE CLASSROOM!</a:t>
            </a:r>
          </a:p>
        </p:txBody>
      </p:sp>
      <p:sp>
        <p:nvSpPr>
          <p:cNvPr id="437" name="Shape 437"/>
          <p:cNvSpPr txBox="1"/>
          <p:nvPr/>
        </p:nvSpPr>
        <p:spPr>
          <a:xfrm>
            <a:off x="693225" y="68513"/>
            <a:ext cx="2130900" cy="5142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Luckiest Guy"/>
                <a:ea typeface="Luckiest Guy"/>
                <a:cs typeface="Luckiest Guy"/>
                <a:sym typeface="Luckiest Guy"/>
              </a:rPr>
              <a:t>Learning Target:</a:t>
            </a:r>
          </a:p>
        </p:txBody>
      </p:sp>
      <p:sp>
        <p:nvSpPr>
          <p:cNvPr id="438" name="Shape 438"/>
          <p:cNvSpPr txBox="1"/>
          <p:nvPr/>
        </p:nvSpPr>
        <p:spPr>
          <a:xfrm>
            <a:off x="6894998" y="2155975"/>
            <a:ext cx="2325000" cy="3777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Luckiest Guy"/>
                <a:ea typeface="Luckiest Guy"/>
                <a:cs typeface="Luckiest Guy"/>
                <a:sym typeface="Luckiest Guy"/>
              </a:rPr>
              <a:t>Essential Questions</a:t>
            </a:r>
            <a:r>
              <a:rPr lang="en" sz="1800">
                <a:latin typeface="Luckiest Guy"/>
                <a:ea typeface="Luckiest Guy"/>
                <a:cs typeface="Luckiest Guy"/>
                <a:sym typeface="Luckiest Guy"/>
              </a:rPr>
              <a:t>: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rPr>
              <a:t>What is empathy? Why is it an important human characteristic?</a:t>
            </a:r>
          </a:p>
        </p:txBody>
      </p:sp>
      <p:sp>
        <p:nvSpPr>
          <p:cNvPr id="439" name="Shape 439"/>
          <p:cNvSpPr txBox="1"/>
          <p:nvPr/>
        </p:nvSpPr>
        <p:spPr>
          <a:xfrm>
            <a:off x="6460375" y="3657150"/>
            <a:ext cx="2530200" cy="5142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Luckiest Guy"/>
                <a:ea typeface="Luckiest Guy"/>
                <a:cs typeface="Luckiest Guy"/>
                <a:sym typeface="Luckiest Guy"/>
              </a:rPr>
              <a:t>ABSENT/MISSING/LATE:</a:t>
            </a:r>
          </a:p>
        </p:txBody>
      </p:sp>
      <p:sp>
        <p:nvSpPr>
          <p:cNvPr id="440" name="Shape 440"/>
          <p:cNvSpPr txBox="1"/>
          <p:nvPr/>
        </p:nvSpPr>
        <p:spPr>
          <a:xfrm>
            <a:off x="42319" y="848719"/>
            <a:ext cx="2781900" cy="3777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Luckiest Guy"/>
                <a:ea typeface="Luckiest Guy"/>
                <a:cs typeface="Luckiest Guy"/>
                <a:sym typeface="Luckiest Guy"/>
              </a:rPr>
              <a:t>LESSON:</a:t>
            </a:r>
          </a:p>
        </p:txBody>
      </p:sp>
      <p:sp>
        <p:nvSpPr>
          <p:cNvPr id="441" name="Shape 441"/>
          <p:cNvSpPr txBox="1"/>
          <p:nvPr/>
        </p:nvSpPr>
        <p:spPr>
          <a:xfrm rot="-1227462">
            <a:off x="3788016" y="3468828"/>
            <a:ext cx="2781850" cy="514221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>
              <a:latin typeface="Luckiest Guy"/>
              <a:ea typeface="Luckiest Guy"/>
              <a:cs typeface="Luckiest Guy"/>
              <a:sym typeface="Luckiest Guy"/>
            </a:endParaRPr>
          </a:p>
        </p:txBody>
      </p:sp>
      <p:sp>
        <p:nvSpPr>
          <p:cNvPr id="442" name="Shape 442"/>
          <p:cNvSpPr/>
          <p:nvPr/>
        </p:nvSpPr>
        <p:spPr>
          <a:xfrm>
            <a:off x="7646081" y="-11100"/>
            <a:ext cx="1497900" cy="340800"/>
          </a:xfrm>
          <a:prstGeom prst="rect">
            <a:avLst/>
          </a:prstGeom>
          <a:solidFill>
            <a:schemeClr val="accent3"/>
          </a:solidFill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68575" lIns="68575" rIns="68575" wrap="square" tIns="6857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43" name="Shape 443"/>
          <p:cNvSpPr txBox="1"/>
          <p:nvPr/>
        </p:nvSpPr>
        <p:spPr>
          <a:xfrm>
            <a:off x="7563394" y="38"/>
            <a:ext cx="1663200" cy="3408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>
                <a:latin typeface="Luckiest Guy"/>
                <a:ea typeface="Luckiest Guy"/>
                <a:cs typeface="Luckiest Guy"/>
                <a:sym typeface="Luckiest Guy"/>
              </a:rPr>
              <a:t>English 2R</a:t>
            </a:r>
          </a:p>
        </p:txBody>
      </p:sp>
      <p:sp>
        <p:nvSpPr>
          <p:cNvPr id="444" name="Shape 444"/>
          <p:cNvSpPr/>
          <p:nvPr/>
        </p:nvSpPr>
        <p:spPr>
          <a:xfrm>
            <a:off x="3072625" y="1068955"/>
            <a:ext cx="4414800" cy="1015800"/>
          </a:xfrm>
          <a:prstGeom prst="rect">
            <a:avLst/>
          </a:prstGeom>
          <a:solidFill>
            <a:schemeClr val="accent3"/>
          </a:solidFill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68575" lIns="68575" rIns="68575" wrap="square" tIns="6857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45" name="Shape 445"/>
          <p:cNvSpPr txBox="1"/>
          <p:nvPr/>
        </p:nvSpPr>
        <p:spPr>
          <a:xfrm>
            <a:off x="3100456" y="1115356"/>
            <a:ext cx="1327200" cy="5142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Luckiest Guy"/>
                <a:ea typeface="Luckiest Guy"/>
                <a:cs typeface="Luckiest Guy"/>
                <a:sym typeface="Luckiest Guy"/>
              </a:rPr>
              <a:t>Focus Standard:</a:t>
            </a:r>
          </a:p>
        </p:txBody>
      </p:sp>
      <p:sp>
        <p:nvSpPr>
          <p:cNvPr id="446" name="Shape 446"/>
          <p:cNvSpPr txBox="1"/>
          <p:nvPr/>
        </p:nvSpPr>
        <p:spPr>
          <a:xfrm>
            <a:off x="2971613" y="95756"/>
            <a:ext cx="4414800" cy="6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indent="-234950" lvl="0" marL="342900" rtl="0">
              <a:spcBef>
                <a:spcPts val="0"/>
              </a:spcBef>
              <a:buFont typeface="Happy Monkey"/>
              <a:buChar char="●"/>
            </a:pPr>
            <a:r>
              <a:t/>
            </a:r>
            <a:endParaRPr b="1" sz="110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447" name="Shape 447"/>
          <p:cNvSpPr txBox="1"/>
          <p:nvPr/>
        </p:nvSpPr>
        <p:spPr>
          <a:xfrm>
            <a:off x="4254975" y="1049650"/>
            <a:ext cx="31314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b="1" sz="110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pic>
        <p:nvPicPr>
          <p:cNvPr descr="calendar clip art.png" id="448" name="Shape 448"/>
          <p:cNvPicPr preferRelativeResize="0"/>
          <p:nvPr/>
        </p:nvPicPr>
        <p:blipFill rotWithShape="1">
          <a:blip r:embed="rId3">
            <a:alphaModFix/>
          </a:blip>
          <a:srcRect b="0" l="0" r="0" t="13427"/>
          <a:stretch/>
        </p:blipFill>
        <p:spPr>
          <a:xfrm>
            <a:off x="7563656" y="399047"/>
            <a:ext cx="1531286" cy="1428320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</p:pic>
      <p:sp>
        <p:nvSpPr>
          <p:cNvPr id="449" name="Shape 449"/>
          <p:cNvSpPr/>
          <p:nvPr/>
        </p:nvSpPr>
        <p:spPr>
          <a:xfrm>
            <a:off x="7837602" y="799344"/>
            <a:ext cx="926100" cy="861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68575" lIns="68575" rIns="68575" wrap="square" tIns="6857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50" name="Shape 450"/>
          <p:cNvSpPr txBox="1"/>
          <p:nvPr/>
        </p:nvSpPr>
        <p:spPr>
          <a:xfrm>
            <a:off x="7663200" y="794813"/>
            <a:ext cx="1327200" cy="3294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1200">
                <a:latin typeface="Cherry Cream Soda"/>
                <a:ea typeface="Cherry Cream Soda"/>
                <a:cs typeface="Cherry Cream Soda"/>
                <a:sym typeface="Cherry Cream Soda"/>
              </a:rPr>
              <a:t>,</a:t>
            </a:r>
          </a:p>
          <a:p>
            <a:pPr lvl="0" rtl="0" algn="ctr">
              <a:spcBef>
                <a:spcPts val="0"/>
              </a:spcBef>
              <a:buNone/>
            </a:pPr>
            <a:r>
              <a:rPr b="1" lang="en" sz="1200">
                <a:latin typeface="Cherry Cream Soda"/>
                <a:ea typeface="Cherry Cream Soda"/>
                <a:cs typeface="Cherry Cream Soda"/>
                <a:sym typeface="Cherry Cream Soda"/>
              </a:rPr>
              <a:t>November</a:t>
            </a:r>
          </a:p>
        </p:txBody>
      </p:sp>
      <p:sp>
        <p:nvSpPr>
          <p:cNvPr id="451" name="Shape 451"/>
          <p:cNvSpPr txBox="1"/>
          <p:nvPr/>
        </p:nvSpPr>
        <p:spPr>
          <a:xfrm>
            <a:off x="7663294" y="1248769"/>
            <a:ext cx="1327200" cy="5142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b="1" sz="2700">
              <a:latin typeface="Cherry Cream Soda"/>
              <a:ea typeface="Cherry Cream Soda"/>
              <a:cs typeface="Cherry Cream Soda"/>
              <a:sym typeface="Cherry Cream Soda"/>
            </a:endParaRPr>
          </a:p>
        </p:txBody>
      </p:sp>
      <p:sp>
        <p:nvSpPr>
          <p:cNvPr id="452" name="Shape 452"/>
          <p:cNvSpPr/>
          <p:nvPr/>
        </p:nvSpPr>
        <p:spPr>
          <a:xfrm>
            <a:off x="3194650" y="2311950"/>
            <a:ext cx="2972700" cy="2695800"/>
          </a:xfrm>
          <a:prstGeom prst="wedgeRectCallout">
            <a:avLst>
              <a:gd fmla="val -21250" name="adj1"/>
              <a:gd fmla="val 55754" name="adj2"/>
            </a:avLst>
          </a:prstGeom>
          <a:solidFill>
            <a:srgbClr val="FF797A"/>
          </a:solidFill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: </a:t>
            </a:r>
          </a:p>
        </p:txBody>
      </p:sp>
      <p:sp>
        <p:nvSpPr>
          <p:cNvPr id="453" name="Shape 453"/>
          <p:cNvSpPr txBox="1"/>
          <p:nvPr/>
        </p:nvSpPr>
        <p:spPr>
          <a:xfrm>
            <a:off x="3265500" y="2311950"/>
            <a:ext cx="2684400" cy="260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>
                <a:latin typeface="Bree Serif"/>
                <a:ea typeface="Bree Serif"/>
                <a:cs typeface="Bree Serif"/>
                <a:sym typeface="Bree Serif"/>
              </a:rPr>
              <a:t>Homework:</a:t>
            </a:r>
            <a:r>
              <a:rPr lang="en">
                <a:latin typeface="Bree Serif"/>
                <a:ea typeface="Bree Serif"/>
                <a:cs typeface="Bree Serif"/>
                <a:sym typeface="Bree Serif"/>
              </a:rPr>
              <a:t>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latin typeface="Bree Serif"/>
              <a:ea typeface="Bree Serif"/>
              <a:cs typeface="Bree Serif"/>
              <a:sym typeface="Bree Serif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latin typeface="Bree Serif"/>
              <a:ea typeface="Bree Serif"/>
              <a:cs typeface="Bree Serif"/>
              <a:sym typeface="Bree Serif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latin typeface="Bree Serif"/>
              <a:ea typeface="Bree Serif"/>
              <a:cs typeface="Bree Serif"/>
              <a:sym typeface="Bree Serif"/>
            </a:endParaRPr>
          </a:p>
          <a:p>
            <a:pPr lvl="0" rtl="0">
              <a:spcBef>
                <a:spcPts val="0"/>
              </a:spcBef>
              <a:buNone/>
            </a:pPr>
            <a:r>
              <a:rPr b="1" lang="en">
                <a:latin typeface="Bree Serif"/>
                <a:ea typeface="Bree Serif"/>
                <a:cs typeface="Bree Serif"/>
                <a:sym typeface="Bree Serif"/>
              </a:rPr>
              <a:t>Vocabulary</a:t>
            </a:r>
            <a:r>
              <a:rPr b="1" lang="en">
                <a:latin typeface="Luckiest Guy"/>
                <a:ea typeface="Luckiest Guy"/>
                <a:cs typeface="Luckiest Guy"/>
                <a:sym typeface="Luckiest Guy"/>
              </a:rPr>
              <a:t>: </a:t>
            </a:r>
          </a:p>
        </p:txBody>
      </p:sp>
      <p:sp>
        <p:nvSpPr>
          <p:cNvPr id="454" name="Shape 454"/>
          <p:cNvSpPr txBox="1"/>
          <p:nvPr/>
        </p:nvSpPr>
        <p:spPr>
          <a:xfrm>
            <a:off x="60875" y="1248775"/>
            <a:ext cx="2684400" cy="350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1800">
                <a:latin typeface="Bree Serif"/>
                <a:ea typeface="Bree Serif"/>
                <a:cs typeface="Bree Serif"/>
                <a:sym typeface="Bree Serif"/>
              </a:rPr>
              <a:t>Bell ringer: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1" sz="1800">
              <a:latin typeface="Bree Serif"/>
              <a:ea typeface="Bree Serif"/>
              <a:cs typeface="Bree Serif"/>
              <a:sym typeface="Bree Serif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1" sz="1800">
              <a:latin typeface="Bree Serif"/>
              <a:ea typeface="Bree Serif"/>
              <a:cs typeface="Bree Serif"/>
              <a:sym typeface="Bree Serif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1" sz="1800">
              <a:latin typeface="Bree Serif"/>
              <a:ea typeface="Bree Serif"/>
              <a:cs typeface="Bree Serif"/>
              <a:sym typeface="Bree Serif"/>
            </a:endParaRPr>
          </a:p>
          <a:p>
            <a:pPr lvl="0" rtl="0">
              <a:spcBef>
                <a:spcPts val="0"/>
              </a:spcBef>
              <a:buNone/>
            </a:pPr>
            <a:r>
              <a:rPr b="1" lang="en" sz="1800">
                <a:latin typeface="Bree Serif"/>
                <a:ea typeface="Bree Serif"/>
                <a:cs typeface="Bree Serif"/>
                <a:sym typeface="Bree Serif"/>
              </a:rPr>
              <a:t>Agenda: </a:t>
            </a:r>
          </a:p>
          <a:p>
            <a:pPr indent="-342900" lvl="0" marL="457200" rtl="0">
              <a:spcBef>
                <a:spcPts val="0"/>
              </a:spcBef>
              <a:buFont typeface="Bree Serif"/>
              <a:buAutoNum type="arabicPeriod"/>
            </a:pPr>
            <a:r>
              <a:t/>
            </a:r>
            <a:endParaRPr b="1" sz="1800">
              <a:latin typeface="Bree Serif"/>
              <a:ea typeface="Bree Serif"/>
              <a:cs typeface="Bree Serif"/>
              <a:sym typeface="Bree Serif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/>
          <p:nvPr/>
        </p:nvSpPr>
        <p:spPr>
          <a:xfrm>
            <a:off x="42319" y="42319"/>
            <a:ext cx="7443300" cy="675900"/>
          </a:xfrm>
          <a:prstGeom prst="roundRect">
            <a:avLst>
              <a:gd fmla="val 16667" name="adj"/>
            </a:avLst>
          </a:prstGeom>
          <a:solidFill>
            <a:srgbClr val="A4C2F4"/>
          </a:solidFill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68575" lIns="68575" rIns="68575" wrap="square" tIns="6857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1" name="Shape 161"/>
          <p:cNvSpPr/>
          <p:nvPr/>
        </p:nvSpPr>
        <p:spPr>
          <a:xfrm>
            <a:off x="93919" y="848719"/>
            <a:ext cx="2902800" cy="4011300"/>
          </a:xfrm>
          <a:prstGeom prst="wedgeRectCallout">
            <a:avLst>
              <a:gd fmla="val -21250" name="adj1"/>
              <a:gd fmla="val 55754" name="adj2"/>
            </a:avLst>
          </a:prstGeom>
          <a:solidFill>
            <a:schemeClr val="accent5"/>
          </a:solidFill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  <p:sp>
        <p:nvSpPr>
          <p:cNvPr id="162" name="Shape 162"/>
          <p:cNvSpPr/>
          <p:nvPr/>
        </p:nvSpPr>
        <p:spPr>
          <a:xfrm>
            <a:off x="6564039" y="1995702"/>
            <a:ext cx="2530200" cy="1571100"/>
          </a:xfrm>
          <a:prstGeom prst="cloudCallout">
            <a:avLst>
              <a:gd fmla="val -50000" name="adj1"/>
              <a:gd fmla="val 48248" name="adj2"/>
            </a:avLst>
          </a:prstGeom>
          <a:solidFill>
            <a:srgbClr val="FFFF00"/>
          </a:solidFill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3" name="Shape 163"/>
          <p:cNvSpPr txBox="1"/>
          <p:nvPr/>
        </p:nvSpPr>
        <p:spPr>
          <a:xfrm>
            <a:off x="693225" y="377663"/>
            <a:ext cx="2251500" cy="340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rIns="68575" wrap="square" tIns="342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1400">
                <a:latin typeface="Happy Monkey"/>
                <a:ea typeface="Happy Monkey"/>
                <a:cs typeface="Happy Monkey"/>
                <a:sym typeface="Happy Monkey"/>
              </a:rPr>
              <a:t>Students will be able to...</a:t>
            </a:r>
          </a:p>
        </p:txBody>
      </p:sp>
      <p:sp>
        <p:nvSpPr>
          <p:cNvPr id="164" name="Shape 164"/>
          <p:cNvSpPr txBox="1"/>
          <p:nvPr/>
        </p:nvSpPr>
        <p:spPr>
          <a:xfrm>
            <a:off x="3900506" y="-262762"/>
            <a:ext cx="176100" cy="87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1100"/>
          </a:p>
        </p:txBody>
      </p:sp>
      <p:sp>
        <p:nvSpPr>
          <p:cNvPr id="165" name="Shape 165"/>
          <p:cNvSpPr/>
          <p:nvPr/>
        </p:nvSpPr>
        <p:spPr>
          <a:xfrm>
            <a:off x="93919" y="68513"/>
            <a:ext cx="599298" cy="623517"/>
          </a:xfrm>
          <a:custGeom>
            <a:pathLst>
              <a:path extrusionOk="0" h="18420" w="17715">
                <a:moveTo>
                  <a:pt x="14673" y="803"/>
                </a:moveTo>
                <a:lnTo>
                  <a:pt x="14746" y="1022"/>
                </a:lnTo>
                <a:lnTo>
                  <a:pt x="14794" y="1217"/>
                </a:lnTo>
                <a:lnTo>
                  <a:pt x="14843" y="1655"/>
                </a:lnTo>
                <a:lnTo>
                  <a:pt x="14892" y="2141"/>
                </a:lnTo>
                <a:lnTo>
                  <a:pt x="14916" y="2385"/>
                </a:lnTo>
                <a:lnTo>
                  <a:pt x="14940" y="2482"/>
                </a:lnTo>
                <a:lnTo>
                  <a:pt x="15013" y="2604"/>
                </a:lnTo>
                <a:lnTo>
                  <a:pt x="14770" y="2847"/>
                </a:lnTo>
                <a:lnTo>
                  <a:pt x="14697" y="2920"/>
                </a:lnTo>
                <a:lnTo>
                  <a:pt x="14648" y="2628"/>
                </a:lnTo>
                <a:lnTo>
                  <a:pt x="14600" y="2360"/>
                </a:lnTo>
                <a:lnTo>
                  <a:pt x="14527" y="2044"/>
                </a:lnTo>
                <a:lnTo>
                  <a:pt x="14405" y="1776"/>
                </a:lnTo>
                <a:lnTo>
                  <a:pt x="14308" y="1484"/>
                </a:lnTo>
                <a:lnTo>
                  <a:pt x="14210" y="1192"/>
                </a:lnTo>
                <a:lnTo>
                  <a:pt x="14673" y="803"/>
                </a:lnTo>
                <a:close/>
                <a:moveTo>
                  <a:pt x="15695" y="2847"/>
                </a:moveTo>
                <a:lnTo>
                  <a:pt x="16400" y="2871"/>
                </a:lnTo>
                <a:lnTo>
                  <a:pt x="17106" y="2969"/>
                </a:lnTo>
                <a:lnTo>
                  <a:pt x="16984" y="3115"/>
                </a:lnTo>
                <a:lnTo>
                  <a:pt x="16960" y="3090"/>
                </a:lnTo>
                <a:lnTo>
                  <a:pt x="16887" y="3042"/>
                </a:lnTo>
                <a:lnTo>
                  <a:pt x="16790" y="2993"/>
                </a:lnTo>
                <a:lnTo>
                  <a:pt x="16595" y="2969"/>
                </a:lnTo>
                <a:lnTo>
                  <a:pt x="16400" y="2944"/>
                </a:lnTo>
                <a:lnTo>
                  <a:pt x="15914" y="2944"/>
                </a:lnTo>
                <a:lnTo>
                  <a:pt x="15622" y="2920"/>
                </a:lnTo>
                <a:lnTo>
                  <a:pt x="15695" y="2847"/>
                </a:lnTo>
                <a:close/>
                <a:moveTo>
                  <a:pt x="14040" y="1314"/>
                </a:moveTo>
                <a:lnTo>
                  <a:pt x="14040" y="1484"/>
                </a:lnTo>
                <a:lnTo>
                  <a:pt x="14064" y="1655"/>
                </a:lnTo>
                <a:lnTo>
                  <a:pt x="14137" y="2020"/>
                </a:lnTo>
                <a:lnTo>
                  <a:pt x="14283" y="2871"/>
                </a:lnTo>
                <a:lnTo>
                  <a:pt x="14308" y="3066"/>
                </a:lnTo>
                <a:lnTo>
                  <a:pt x="14332" y="3236"/>
                </a:lnTo>
                <a:lnTo>
                  <a:pt x="14162" y="3382"/>
                </a:lnTo>
                <a:lnTo>
                  <a:pt x="14137" y="3139"/>
                </a:lnTo>
                <a:lnTo>
                  <a:pt x="14040" y="2871"/>
                </a:lnTo>
                <a:lnTo>
                  <a:pt x="13870" y="2433"/>
                </a:lnTo>
                <a:lnTo>
                  <a:pt x="13748" y="2068"/>
                </a:lnTo>
                <a:lnTo>
                  <a:pt x="13675" y="1703"/>
                </a:lnTo>
                <a:lnTo>
                  <a:pt x="13651" y="1630"/>
                </a:lnTo>
                <a:lnTo>
                  <a:pt x="13699" y="1582"/>
                </a:lnTo>
                <a:lnTo>
                  <a:pt x="14040" y="1314"/>
                </a:lnTo>
                <a:close/>
                <a:moveTo>
                  <a:pt x="13359" y="1898"/>
                </a:moveTo>
                <a:lnTo>
                  <a:pt x="13432" y="2239"/>
                </a:lnTo>
                <a:lnTo>
                  <a:pt x="13553" y="2677"/>
                </a:lnTo>
                <a:lnTo>
                  <a:pt x="13699" y="3090"/>
                </a:lnTo>
                <a:lnTo>
                  <a:pt x="13772" y="3358"/>
                </a:lnTo>
                <a:lnTo>
                  <a:pt x="13821" y="3480"/>
                </a:lnTo>
                <a:lnTo>
                  <a:pt x="13894" y="3601"/>
                </a:lnTo>
                <a:lnTo>
                  <a:pt x="13724" y="3723"/>
                </a:lnTo>
                <a:lnTo>
                  <a:pt x="13699" y="3577"/>
                </a:lnTo>
                <a:lnTo>
                  <a:pt x="13675" y="3407"/>
                </a:lnTo>
                <a:lnTo>
                  <a:pt x="13578" y="3090"/>
                </a:lnTo>
                <a:lnTo>
                  <a:pt x="13529" y="2798"/>
                </a:lnTo>
                <a:lnTo>
                  <a:pt x="13456" y="2531"/>
                </a:lnTo>
                <a:lnTo>
                  <a:pt x="13383" y="2239"/>
                </a:lnTo>
                <a:lnTo>
                  <a:pt x="13237" y="1995"/>
                </a:lnTo>
                <a:lnTo>
                  <a:pt x="13359" y="1898"/>
                </a:lnTo>
                <a:close/>
                <a:moveTo>
                  <a:pt x="15378" y="3188"/>
                </a:moveTo>
                <a:lnTo>
                  <a:pt x="15500" y="3236"/>
                </a:lnTo>
                <a:lnTo>
                  <a:pt x="15646" y="3261"/>
                </a:lnTo>
                <a:lnTo>
                  <a:pt x="15914" y="3285"/>
                </a:lnTo>
                <a:lnTo>
                  <a:pt x="16790" y="3358"/>
                </a:lnTo>
                <a:lnTo>
                  <a:pt x="16473" y="3723"/>
                </a:lnTo>
                <a:lnTo>
                  <a:pt x="16449" y="3650"/>
                </a:lnTo>
                <a:lnTo>
                  <a:pt x="16425" y="3601"/>
                </a:lnTo>
                <a:lnTo>
                  <a:pt x="16376" y="3553"/>
                </a:lnTo>
                <a:lnTo>
                  <a:pt x="16303" y="3528"/>
                </a:lnTo>
                <a:lnTo>
                  <a:pt x="16084" y="3455"/>
                </a:lnTo>
                <a:lnTo>
                  <a:pt x="15816" y="3431"/>
                </a:lnTo>
                <a:lnTo>
                  <a:pt x="15573" y="3431"/>
                </a:lnTo>
                <a:lnTo>
                  <a:pt x="15330" y="3455"/>
                </a:lnTo>
                <a:lnTo>
                  <a:pt x="15086" y="3455"/>
                </a:lnTo>
                <a:lnTo>
                  <a:pt x="15135" y="3431"/>
                </a:lnTo>
                <a:lnTo>
                  <a:pt x="15378" y="3188"/>
                </a:lnTo>
                <a:close/>
                <a:moveTo>
                  <a:pt x="13067" y="2166"/>
                </a:moveTo>
                <a:lnTo>
                  <a:pt x="13115" y="2628"/>
                </a:lnTo>
                <a:lnTo>
                  <a:pt x="13164" y="3042"/>
                </a:lnTo>
                <a:lnTo>
                  <a:pt x="13188" y="3285"/>
                </a:lnTo>
                <a:lnTo>
                  <a:pt x="13213" y="3553"/>
                </a:lnTo>
                <a:lnTo>
                  <a:pt x="13261" y="3699"/>
                </a:lnTo>
                <a:lnTo>
                  <a:pt x="13286" y="3820"/>
                </a:lnTo>
                <a:lnTo>
                  <a:pt x="13359" y="3942"/>
                </a:lnTo>
                <a:lnTo>
                  <a:pt x="13432" y="4015"/>
                </a:lnTo>
                <a:lnTo>
                  <a:pt x="13213" y="4234"/>
                </a:lnTo>
                <a:lnTo>
                  <a:pt x="13140" y="3845"/>
                </a:lnTo>
                <a:lnTo>
                  <a:pt x="13042" y="3480"/>
                </a:lnTo>
                <a:lnTo>
                  <a:pt x="12994" y="3236"/>
                </a:lnTo>
                <a:lnTo>
                  <a:pt x="12921" y="2969"/>
                </a:lnTo>
                <a:lnTo>
                  <a:pt x="12823" y="2701"/>
                </a:lnTo>
                <a:lnTo>
                  <a:pt x="12702" y="2482"/>
                </a:lnTo>
                <a:lnTo>
                  <a:pt x="12872" y="2336"/>
                </a:lnTo>
                <a:lnTo>
                  <a:pt x="13067" y="2166"/>
                </a:lnTo>
                <a:close/>
                <a:moveTo>
                  <a:pt x="14648" y="3796"/>
                </a:moveTo>
                <a:lnTo>
                  <a:pt x="14819" y="3869"/>
                </a:lnTo>
                <a:lnTo>
                  <a:pt x="15013" y="3893"/>
                </a:lnTo>
                <a:lnTo>
                  <a:pt x="15232" y="3918"/>
                </a:lnTo>
                <a:lnTo>
                  <a:pt x="16035" y="3918"/>
                </a:lnTo>
                <a:lnTo>
                  <a:pt x="16181" y="3966"/>
                </a:lnTo>
                <a:lnTo>
                  <a:pt x="16230" y="3966"/>
                </a:lnTo>
                <a:lnTo>
                  <a:pt x="16011" y="4185"/>
                </a:lnTo>
                <a:lnTo>
                  <a:pt x="15938" y="4258"/>
                </a:lnTo>
                <a:lnTo>
                  <a:pt x="15816" y="4210"/>
                </a:lnTo>
                <a:lnTo>
                  <a:pt x="15695" y="4161"/>
                </a:lnTo>
                <a:lnTo>
                  <a:pt x="15403" y="4137"/>
                </a:lnTo>
                <a:lnTo>
                  <a:pt x="14916" y="4137"/>
                </a:lnTo>
                <a:lnTo>
                  <a:pt x="14600" y="4112"/>
                </a:lnTo>
                <a:lnTo>
                  <a:pt x="14259" y="4112"/>
                </a:lnTo>
                <a:lnTo>
                  <a:pt x="14648" y="3796"/>
                </a:lnTo>
                <a:close/>
                <a:moveTo>
                  <a:pt x="13943" y="4404"/>
                </a:moveTo>
                <a:lnTo>
                  <a:pt x="14283" y="4453"/>
                </a:lnTo>
                <a:lnTo>
                  <a:pt x="14648" y="4502"/>
                </a:lnTo>
                <a:lnTo>
                  <a:pt x="15354" y="4550"/>
                </a:lnTo>
                <a:lnTo>
                  <a:pt x="15524" y="4575"/>
                </a:lnTo>
                <a:lnTo>
                  <a:pt x="15330" y="4745"/>
                </a:lnTo>
                <a:lnTo>
                  <a:pt x="15184" y="4915"/>
                </a:lnTo>
                <a:lnTo>
                  <a:pt x="14697" y="4818"/>
                </a:lnTo>
                <a:lnTo>
                  <a:pt x="14186" y="4745"/>
                </a:lnTo>
                <a:lnTo>
                  <a:pt x="13699" y="4672"/>
                </a:lnTo>
                <a:lnTo>
                  <a:pt x="13797" y="4550"/>
                </a:lnTo>
                <a:lnTo>
                  <a:pt x="13943" y="4404"/>
                </a:lnTo>
                <a:close/>
                <a:moveTo>
                  <a:pt x="14721" y="0"/>
                </a:moveTo>
                <a:lnTo>
                  <a:pt x="14673" y="24"/>
                </a:lnTo>
                <a:lnTo>
                  <a:pt x="14600" y="49"/>
                </a:lnTo>
                <a:lnTo>
                  <a:pt x="14551" y="97"/>
                </a:lnTo>
                <a:lnTo>
                  <a:pt x="14235" y="389"/>
                </a:lnTo>
                <a:lnTo>
                  <a:pt x="13894" y="681"/>
                </a:lnTo>
                <a:lnTo>
                  <a:pt x="13213" y="1217"/>
                </a:lnTo>
                <a:lnTo>
                  <a:pt x="12921" y="1460"/>
                </a:lnTo>
                <a:lnTo>
                  <a:pt x="12775" y="1606"/>
                </a:lnTo>
                <a:lnTo>
                  <a:pt x="12629" y="1752"/>
                </a:lnTo>
                <a:lnTo>
                  <a:pt x="12507" y="1922"/>
                </a:lnTo>
                <a:lnTo>
                  <a:pt x="12385" y="2093"/>
                </a:lnTo>
                <a:lnTo>
                  <a:pt x="12337" y="2263"/>
                </a:lnTo>
                <a:lnTo>
                  <a:pt x="12312" y="2458"/>
                </a:lnTo>
                <a:lnTo>
                  <a:pt x="12337" y="2506"/>
                </a:lnTo>
                <a:lnTo>
                  <a:pt x="12312" y="2531"/>
                </a:lnTo>
                <a:lnTo>
                  <a:pt x="12337" y="2774"/>
                </a:lnTo>
                <a:lnTo>
                  <a:pt x="12385" y="3017"/>
                </a:lnTo>
                <a:lnTo>
                  <a:pt x="12507" y="3504"/>
                </a:lnTo>
                <a:lnTo>
                  <a:pt x="12531" y="3796"/>
                </a:lnTo>
                <a:lnTo>
                  <a:pt x="12580" y="4137"/>
                </a:lnTo>
                <a:lnTo>
                  <a:pt x="12629" y="4453"/>
                </a:lnTo>
                <a:lnTo>
                  <a:pt x="12677" y="4599"/>
                </a:lnTo>
                <a:lnTo>
                  <a:pt x="12750" y="4745"/>
                </a:lnTo>
                <a:lnTo>
                  <a:pt x="12288" y="5256"/>
                </a:lnTo>
                <a:lnTo>
                  <a:pt x="11972" y="5621"/>
                </a:lnTo>
                <a:lnTo>
                  <a:pt x="11631" y="5961"/>
                </a:lnTo>
                <a:lnTo>
                  <a:pt x="10925" y="6643"/>
                </a:lnTo>
                <a:lnTo>
                  <a:pt x="10220" y="7300"/>
                </a:lnTo>
                <a:lnTo>
                  <a:pt x="9490" y="7981"/>
                </a:lnTo>
                <a:lnTo>
                  <a:pt x="9125" y="8370"/>
                </a:lnTo>
                <a:lnTo>
                  <a:pt x="8760" y="8760"/>
                </a:lnTo>
                <a:lnTo>
                  <a:pt x="8371" y="9149"/>
                </a:lnTo>
                <a:lnTo>
                  <a:pt x="8006" y="9538"/>
                </a:lnTo>
                <a:lnTo>
                  <a:pt x="7884" y="9490"/>
                </a:lnTo>
                <a:lnTo>
                  <a:pt x="7665" y="9490"/>
                </a:lnTo>
                <a:lnTo>
                  <a:pt x="7568" y="9514"/>
                </a:lnTo>
                <a:lnTo>
                  <a:pt x="7422" y="9538"/>
                </a:lnTo>
                <a:lnTo>
                  <a:pt x="7276" y="9587"/>
                </a:lnTo>
                <a:lnTo>
                  <a:pt x="7154" y="9684"/>
                </a:lnTo>
                <a:lnTo>
                  <a:pt x="7057" y="9830"/>
                </a:lnTo>
                <a:lnTo>
                  <a:pt x="6984" y="9976"/>
                </a:lnTo>
                <a:lnTo>
                  <a:pt x="6935" y="10147"/>
                </a:lnTo>
                <a:lnTo>
                  <a:pt x="6959" y="10317"/>
                </a:lnTo>
                <a:lnTo>
                  <a:pt x="7008" y="10487"/>
                </a:lnTo>
                <a:lnTo>
                  <a:pt x="7105" y="10633"/>
                </a:lnTo>
                <a:lnTo>
                  <a:pt x="7251" y="10755"/>
                </a:lnTo>
                <a:lnTo>
                  <a:pt x="7397" y="10828"/>
                </a:lnTo>
                <a:lnTo>
                  <a:pt x="7568" y="10877"/>
                </a:lnTo>
                <a:lnTo>
                  <a:pt x="7738" y="10901"/>
                </a:lnTo>
                <a:lnTo>
                  <a:pt x="7884" y="10877"/>
                </a:lnTo>
                <a:lnTo>
                  <a:pt x="8006" y="10804"/>
                </a:lnTo>
                <a:lnTo>
                  <a:pt x="8127" y="10731"/>
                </a:lnTo>
                <a:lnTo>
                  <a:pt x="8225" y="10633"/>
                </a:lnTo>
                <a:lnTo>
                  <a:pt x="8298" y="10512"/>
                </a:lnTo>
                <a:lnTo>
                  <a:pt x="8346" y="10390"/>
                </a:lnTo>
                <a:lnTo>
                  <a:pt x="8371" y="10244"/>
                </a:lnTo>
                <a:lnTo>
                  <a:pt x="8371" y="10098"/>
                </a:lnTo>
                <a:lnTo>
                  <a:pt x="8371" y="10049"/>
                </a:lnTo>
                <a:lnTo>
                  <a:pt x="8711" y="9733"/>
                </a:lnTo>
                <a:lnTo>
                  <a:pt x="9003" y="9392"/>
                </a:lnTo>
                <a:lnTo>
                  <a:pt x="9295" y="9052"/>
                </a:lnTo>
                <a:lnTo>
                  <a:pt x="9587" y="8760"/>
                </a:lnTo>
                <a:lnTo>
                  <a:pt x="10317" y="8054"/>
                </a:lnTo>
                <a:lnTo>
                  <a:pt x="11047" y="7373"/>
                </a:lnTo>
                <a:lnTo>
                  <a:pt x="11777" y="6691"/>
                </a:lnTo>
                <a:lnTo>
                  <a:pt x="12507" y="5986"/>
                </a:lnTo>
                <a:lnTo>
                  <a:pt x="12896" y="5548"/>
                </a:lnTo>
                <a:lnTo>
                  <a:pt x="13310" y="5086"/>
                </a:lnTo>
                <a:lnTo>
                  <a:pt x="13529" y="5159"/>
                </a:lnTo>
                <a:lnTo>
                  <a:pt x="13748" y="5207"/>
                </a:lnTo>
                <a:lnTo>
                  <a:pt x="14186" y="5280"/>
                </a:lnTo>
                <a:lnTo>
                  <a:pt x="14648" y="5353"/>
                </a:lnTo>
                <a:lnTo>
                  <a:pt x="15086" y="5426"/>
                </a:lnTo>
                <a:lnTo>
                  <a:pt x="15184" y="5426"/>
                </a:lnTo>
                <a:lnTo>
                  <a:pt x="15281" y="5402"/>
                </a:lnTo>
                <a:lnTo>
                  <a:pt x="15354" y="5353"/>
                </a:lnTo>
                <a:lnTo>
                  <a:pt x="15403" y="5280"/>
                </a:lnTo>
                <a:lnTo>
                  <a:pt x="15524" y="5207"/>
                </a:lnTo>
                <a:lnTo>
                  <a:pt x="15670" y="5134"/>
                </a:lnTo>
                <a:lnTo>
                  <a:pt x="15938" y="4940"/>
                </a:lnTo>
                <a:lnTo>
                  <a:pt x="16352" y="4526"/>
                </a:lnTo>
                <a:lnTo>
                  <a:pt x="16692" y="4210"/>
                </a:lnTo>
                <a:lnTo>
                  <a:pt x="17009" y="3869"/>
                </a:lnTo>
                <a:lnTo>
                  <a:pt x="17325" y="3504"/>
                </a:lnTo>
                <a:lnTo>
                  <a:pt x="17617" y="3115"/>
                </a:lnTo>
                <a:lnTo>
                  <a:pt x="17641" y="3066"/>
                </a:lnTo>
                <a:lnTo>
                  <a:pt x="17666" y="3017"/>
                </a:lnTo>
                <a:lnTo>
                  <a:pt x="17641" y="2896"/>
                </a:lnTo>
                <a:lnTo>
                  <a:pt x="17690" y="2774"/>
                </a:lnTo>
                <a:lnTo>
                  <a:pt x="17714" y="2701"/>
                </a:lnTo>
                <a:lnTo>
                  <a:pt x="17690" y="2652"/>
                </a:lnTo>
                <a:lnTo>
                  <a:pt x="17690" y="2579"/>
                </a:lnTo>
                <a:lnTo>
                  <a:pt x="17641" y="2531"/>
                </a:lnTo>
                <a:lnTo>
                  <a:pt x="17593" y="2506"/>
                </a:lnTo>
                <a:lnTo>
                  <a:pt x="17495" y="2482"/>
                </a:lnTo>
                <a:lnTo>
                  <a:pt x="16838" y="2360"/>
                </a:lnTo>
                <a:lnTo>
                  <a:pt x="16473" y="2312"/>
                </a:lnTo>
                <a:lnTo>
                  <a:pt x="16108" y="2287"/>
                </a:lnTo>
                <a:lnTo>
                  <a:pt x="16303" y="2068"/>
                </a:lnTo>
                <a:lnTo>
                  <a:pt x="16522" y="1801"/>
                </a:lnTo>
                <a:lnTo>
                  <a:pt x="16790" y="1582"/>
                </a:lnTo>
                <a:lnTo>
                  <a:pt x="17033" y="1338"/>
                </a:lnTo>
                <a:lnTo>
                  <a:pt x="17276" y="1095"/>
                </a:lnTo>
                <a:lnTo>
                  <a:pt x="17325" y="1022"/>
                </a:lnTo>
                <a:lnTo>
                  <a:pt x="17374" y="949"/>
                </a:lnTo>
                <a:lnTo>
                  <a:pt x="17374" y="876"/>
                </a:lnTo>
                <a:lnTo>
                  <a:pt x="17374" y="803"/>
                </a:lnTo>
                <a:lnTo>
                  <a:pt x="17325" y="681"/>
                </a:lnTo>
                <a:lnTo>
                  <a:pt x="17252" y="560"/>
                </a:lnTo>
                <a:lnTo>
                  <a:pt x="17155" y="487"/>
                </a:lnTo>
                <a:lnTo>
                  <a:pt x="17009" y="438"/>
                </a:lnTo>
                <a:lnTo>
                  <a:pt x="16960" y="462"/>
                </a:lnTo>
                <a:lnTo>
                  <a:pt x="16887" y="462"/>
                </a:lnTo>
                <a:lnTo>
                  <a:pt x="16838" y="511"/>
                </a:lnTo>
                <a:lnTo>
                  <a:pt x="16765" y="560"/>
                </a:lnTo>
                <a:lnTo>
                  <a:pt x="16571" y="803"/>
                </a:lnTo>
                <a:lnTo>
                  <a:pt x="16352" y="1022"/>
                </a:lnTo>
                <a:lnTo>
                  <a:pt x="16133" y="1241"/>
                </a:lnTo>
                <a:lnTo>
                  <a:pt x="15914" y="1460"/>
                </a:lnTo>
                <a:lnTo>
                  <a:pt x="15500" y="1971"/>
                </a:lnTo>
                <a:lnTo>
                  <a:pt x="15427" y="1436"/>
                </a:lnTo>
                <a:lnTo>
                  <a:pt x="15354" y="1095"/>
                </a:lnTo>
                <a:lnTo>
                  <a:pt x="15281" y="779"/>
                </a:lnTo>
                <a:lnTo>
                  <a:pt x="15184" y="462"/>
                </a:lnTo>
                <a:lnTo>
                  <a:pt x="15111" y="292"/>
                </a:lnTo>
                <a:lnTo>
                  <a:pt x="15013" y="146"/>
                </a:lnTo>
                <a:lnTo>
                  <a:pt x="14965" y="97"/>
                </a:lnTo>
                <a:lnTo>
                  <a:pt x="14916" y="49"/>
                </a:lnTo>
                <a:lnTo>
                  <a:pt x="14794" y="24"/>
                </a:lnTo>
                <a:lnTo>
                  <a:pt x="14721" y="0"/>
                </a:lnTo>
                <a:close/>
                <a:moveTo>
                  <a:pt x="7543" y="6691"/>
                </a:moveTo>
                <a:lnTo>
                  <a:pt x="7203" y="6716"/>
                </a:lnTo>
                <a:lnTo>
                  <a:pt x="6886" y="6789"/>
                </a:lnTo>
                <a:lnTo>
                  <a:pt x="6570" y="6862"/>
                </a:lnTo>
                <a:lnTo>
                  <a:pt x="6254" y="6983"/>
                </a:lnTo>
                <a:lnTo>
                  <a:pt x="5962" y="7105"/>
                </a:lnTo>
                <a:lnTo>
                  <a:pt x="5670" y="7275"/>
                </a:lnTo>
                <a:lnTo>
                  <a:pt x="5402" y="7470"/>
                </a:lnTo>
                <a:lnTo>
                  <a:pt x="5159" y="7713"/>
                </a:lnTo>
                <a:lnTo>
                  <a:pt x="4940" y="7957"/>
                </a:lnTo>
                <a:lnTo>
                  <a:pt x="4745" y="8249"/>
                </a:lnTo>
                <a:lnTo>
                  <a:pt x="4599" y="8565"/>
                </a:lnTo>
                <a:lnTo>
                  <a:pt x="4477" y="8857"/>
                </a:lnTo>
                <a:lnTo>
                  <a:pt x="4380" y="9149"/>
                </a:lnTo>
                <a:lnTo>
                  <a:pt x="4307" y="9441"/>
                </a:lnTo>
                <a:lnTo>
                  <a:pt x="4258" y="9733"/>
                </a:lnTo>
                <a:lnTo>
                  <a:pt x="4234" y="10025"/>
                </a:lnTo>
                <a:lnTo>
                  <a:pt x="4234" y="10317"/>
                </a:lnTo>
                <a:lnTo>
                  <a:pt x="4258" y="10609"/>
                </a:lnTo>
                <a:lnTo>
                  <a:pt x="4307" y="10901"/>
                </a:lnTo>
                <a:lnTo>
                  <a:pt x="4356" y="11193"/>
                </a:lnTo>
                <a:lnTo>
                  <a:pt x="4453" y="11461"/>
                </a:lnTo>
                <a:lnTo>
                  <a:pt x="4550" y="11728"/>
                </a:lnTo>
                <a:lnTo>
                  <a:pt x="4696" y="11996"/>
                </a:lnTo>
                <a:lnTo>
                  <a:pt x="4842" y="12239"/>
                </a:lnTo>
                <a:lnTo>
                  <a:pt x="5013" y="12458"/>
                </a:lnTo>
                <a:lnTo>
                  <a:pt x="5207" y="12677"/>
                </a:lnTo>
                <a:lnTo>
                  <a:pt x="5426" y="12872"/>
                </a:lnTo>
                <a:lnTo>
                  <a:pt x="5670" y="13067"/>
                </a:lnTo>
                <a:lnTo>
                  <a:pt x="5913" y="13213"/>
                </a:lnTo>
                <a:lnTo>
                  <a:pt x="6181" y="13334"/>
                </a:lnTo>
                <a:lnTo>
                  <a:pt x="6473" y="13456"/>
                </a:lnTo>
                <a:lnTo>
                  <a:pt x="6740" y="13529"/>
                </a:lnTo>
                <a:lnTo>
                  <a:pt x="7032" y="13602"/>
                </a:lnTo>
                <a:lnTo>
                  <a:pt x="7324" y="13650"/>
                </a:lnTo>
                <a:lnTo>
                  <a:pt x="7933" y="13650"/>
                </a:lnTo>
                <a:lnTo>
                  <a:pt x="8225" y="13626"/>
                </a:lnTo>
                <a:lnTo>
                  <a:pt x="8541" y="13577"/>
                </a:lnTo>
                <a:lnTo>
                  <a:pt x="8833" y="13505"/>
                </a:lnTo>
                <a:lnTo>
                  <a:pt x="9125" y="13407"/>
                </a:lnTo>
                <a:lnTo>
                  <a:pt x="9393" y="13310"/>
                </a:lnTo>
                <a:lnTo>
                  <a:pt x="9660" y="13164"/>
                </a:lnTo>
                <a:lnTo>
                  <a:pt x="9903" y="12994"/>
                </a:lnTo>
                <a:lnTo>
                  <a:pt x="10147" y="12823"/>
                </a:lnTo>
                <a:lnTo>
                  <a:pt x="10390" y="12604"/>
                </a:lnTo>
                <a:lnTo>
                  <a:pt x="10585" y="12361"/>
                </a:lnTo>
                <a:lnTo>
                  <a:pt x="10779" y="12118"/>
                </a:lnTo>
                <a:lnTo>
                  <a:pt x="10925" y="11826"/>
                </a:lnTo>
                <a:lnTo>
                  <a:pt x="11071" y="11558"/>
                </a:lnTo>
                <a:lnTo>
                  <a:pt x="11193" y="11242"/>
                </a:lnTo>
                <a:lnTo>
                  <a:pt x="11266" y="10950"/>
                </a:lnTo>
                <a:lnTo>
                  <a:pt x="11339" y="10633"/>
                </a:lnTo>
                <a:lnTo>
                  <a:pt x="11388" y="10317"/>
                </a:lnTo>
                <a:lnTo>
                  <a:pt x="11388" y="9976"/>
                </a:lnTo>
                <a:lnTo>
                  <a:pt x="11363" y="9660"/>
                </a:lnTo>
                <a:lnTo>
                  <a:pt x="11315" y="9368"/>
                </a:lnTo>
                <a:lnTo>
                  <a:pt x="11242" y="9052"/>
                </a:lnTo>
                <a:lnTo>
                  <a:pt x="11120" y="8760"/>
                </a:lnTo>
                <a:lnTo>
                  <a:pt x="10974" y="8492"/>
                </a:lnTo>
                <a:lnTo>
                  <a:pt x="10147" y="9295"/>
                </a:lnTo>
                <a:lnTo>
                  <a:pt x="9733" y="9733"/>
                </a:lnTo>
                <a:lnTo>
                  <a:pt x="9636" y="9855"/>
                </a:lnTo>
                <a:lnTo>
                  <a:pt x="9636" y="9879"/>
                </a:lnTo>
                <a:lnTo>
                  <a:pt x="9636" y="10244"/>
                </a:lnTo>
                <a:lnTo>
                  <a:pt x="9587" y="10609"/>
                </a:lnTo>
                <a:lnTo>
                  <a:pt x="9539" y="10779"/>
                </a:lnTo>
                <a:lnTo>
                  <a:pt x="9466" y="10950"/>
                </a:lnTo>
                <a:lnTo>
                  <a:pt x="9393" y="11096"/>
                </a:lnTo>
                <a:lnTo>
                  <a:pt x="9295" y="11242"/>
                </a:lnTo>
                <a:lnTo>
                  <a:pt x="9149" y="11363"/>
                </a:lnTo>
                <a:lnTo>
                  <a:pt x="9003" y="11485"/>
                </a:lnTo>
                <a:lnTo>
                  <a:pt x="8882" y="11582"/>
                </a:lnTo>
                <a:lnTo>
                  <a:pt x="8736" y="11655"/>
                </a:lnTo>
                <a:lnTo>
                  <a:pt x="8590" y="11704"/>
                </a:lnTo>
                <a:lnTo>
                  <a:pt x="8444" y="11728"/>
                </a:lnTo>
                <a:lnTo>
                  <a:pt x="8127" y="11777"/>
                </a:lnTo>
                <a:lnTo>
                  <a:pt x="7811" y="11777"/>
                </a:lnTo>
                <a:lnTo>
                  <a:pt x="7470" y="11728"/>
                </a:lnTo>
                <a:lnTo>
                  <a:pt x="7178" y="11631"/>
                </a:lnTo>
                <a:lnTo>
                  <a:pt x="6886" y="11509"/>
                </a:lnTo>
                <a:lnTo>
                  <a:pt x="6643" y="11339"/>
                </a:lnTo>
                <a:lnTo>
                  <a:pt x="6521" y="11217"/>
                </a:lnTo>
                <a:lnTo>
                  <a:pt x="6400" y="11096"/>
                </a:lnTo>
                <a:lnTo>
                  <a:pt x="6327" y="10974"/>
                </a:lnTo>
                <a:lnTo>
                  <a:pt x="6254" y="10852"/>
                </a:lnTo>
                <a:lnTo>
                  <a:pt x="6132" y="10560"/>
                </a:lnTo>
                <a:lnTo>
                  <a:pt x="6059" y="10244"/>
                </a:lnTo>
                <a:lnTo>
                  <a:pt x="6059" y="9928"/>
                </a:lnTo>
                <a:lnTo>
                  <a:pt x="6083" y="9636"/>
                </a:lnTo>
                <a:lnTo>
                  <a:pt x="6181" y="9319"/>
                </a:lnTo>
                <a:lnTo>
                  <a:pt x="6302" y="9052"/>
                </a:lnTo>
                <a:lnTo>
                  <a:pt x="6400" y="8906"/>
                </a:lnTo>
                <a:lnTo>
                  <a:pt x="6497" y="8808"/>
                </a:lnTo>
                <a:lnTo>
                  <a:pt x="6594" y="8687"/>
                </a:lnTo>
                <a:lnTo>
                  <a:pt x="6716" y="8614"/>
                </a:lnTo>
                <a:lnTo>
                  <a:pt x="6984" y="8468"/>
                </a:lnTo>
                <a:lnTo>
                  <a:pt x="7276" y="8370"/>
                </a:lnTo>
                <a:lnTo>
                  <a:pt x="7495" y="8322"/>
                </a:lnTo>
                <a:lnTo>
                  <a:pt x="7689" y="8322"/>
                </a:lnTo>
                <a:lnTo>
                  <a:pt x="8054" y="8370"/>
                </a:lnTo>
                <a:lnTo>
                  <a:pt x="8200" y="8200"/>
                </a:lnTo>
                <a:lnTo>
                  <a:pt x="8565" y="7811"/>
                </a:lnTo>
                <a:lnTo>
                  <a:pt x="8955" y="7421"/>
                </a:lnTo>
                <a:lnTo>
                  <a:pt x="9344" y="7032"/>
                </a:lnTo>
                <a:lnTo>
                  <a:pt x="9295" y="6983"/>
                </a:lnTo>
                <a:lnTo>
                  <a:pt x="9247" y="6959"/>
                </a:lnTo>
                <a:lnTo>
                  <a:pt x="8906" y="6862"/>
                </a:lnTo>
                <a:lnTo>
                  <a:pt x="8565" y="6764"/>
                </a:lnTo>
                <a:lnTo>
                  <a:pt x="8225" y="6716"/>
                </a:lnTo>
                <a:lnTo>
                  <a:pt x="7884" y="6691"/>
                </a:lnTo>
                <a:close/>
                <a:moveTo>
                  <a:pt x="13407" y="15621"/>
                </a:moveTo>
                <a:lnTo>
                  <a:pt x="13505" y="15694"/>
                </a:lnTo>
                <a:lnTo>
                  <a:pt x="13310" y="15865"/>
                </a:lnTo>
                <a:lnTo>
                  <a:pt x="13213" y="15962"/>
                </a:lnTo>
                <a:lnTo>
                  <a:pt x="13115" y="16059"/>
                </a:lnTo>
                <a:lnTo>
                  <a:pt x="12969" y="16278"/>
                </a:lnTo>
                <a:lnTo>
                  <a:pt x="12969" y="16303"/>
                </a:lnTo>
                <a:lnTo>
                  <a:pt x="12969" y="16351"/>
                </a:lnTo>
                <a:lnTo>
                  <a:pt x="12994" y="16400"/>
                </a:lnTo>
                <a:lnTo>
                  <a:pt x="13067" y="16424"/>
                </a:lnTo>
                <a:lnTo>
                  <a:pt x="13115" y="16424"/>
                </a:lnTo>
                <a:lnTo>
                  <a:pt x="13140" y="16400"/>
                </a:lnTo>
                <a:lnTo>
                  <a:pt x="13237" y="16327"/>
                </a:lnTo>
                <a:lnTo>
                  <a:pt x="13334" y="16254"/>
                </a:lnTo>
                <a:lnTo>
                  <a:pt x="13553" y="16132"/>
                </a:lnTo>
                <a:lnTo>
                  <a:pt x="13699" y="16035"/>
                </a:lnTo>
                <a:lnTo>
                  <a:pt x="13845" y="15938"/>
                </a:lnTo>
                <a:lnTo>
                  <a:pt x="13918" y="15986"/>
                </a:lnTo>
                <a:lnTo>
                  <a:pt x="13772" y="16132"/>
                </a:lnTo>
                <a:lnTo>
                  <a:pt x="13651" y="16254"/>
                </a:lnTo>
                <a:lnTo>
                  <a:pt x="13553" y="16351"/>
                </a:lnTo>
                <a:lnTo>
                  <a:pt x="13456" y="16497"/>
                </a:lnTo>
                <a:lnTo>
                  <a:pt x="13407" y="16570"/>
                </a:lnTo>
                <a:lnTo>
                  <a:pt x="13383" y="16643"/>
                </a:lnTo>
                <a:lnTo>
                  <a:pt x="13383" y="16692"/>
                </a:lnTo>
                <a:lnTo>
                  <a:pt x="13432" y="16741"/>
                </a:lnTo>
                <a:lnTo>
                  <a:pt x="13553" y="16741"/>
                </a:lnTo>
                <a:lnTo>
                  <a:pt x="13675" y="16668"/>
                </a:lnTo>
                <a:lnTo>
                  <a:pt x="13870" y="16497"/>
                </a:lnTo>
                <a:lnTo>
                  <a:pt x="14137" y="16278"/>
                </a:lnTo>
                <a:lnTo>
                  <a:pt x="14186" y="16230"/>
                </a:lnTo>
                <a:lnTo>
                  <a:pt x="14283" y="16351"/>
                </a:lnTo>
                <a:lnTo>
                  <a:pt x="13967" y="16643"/>
                </a:lnTo>
                <a:lnTo>
                  <a:pt x="13821" y="16862"/>
                </a:lnTo>
                <a:lnTo>
                  <a:pt x="13675" y="17057"/>
                </a:lnTo>
                <a:lnTo>
                  <a:pt x="13675" y="17106"/>
                </a:lnTo>
                <a:lnTo>
                  <a:pt x="13724" y="17106"/>
                </a:lnTo>
                <a:lnTo>
                  <a:pt x="13967" y="16984"/>
                </a:lnTo>
                <a:lnTo>
                  <a:pt x="14210" y="16887"/>
                </a:lnTo>
                <a:lnTo>
                  <a:pt x="14381" y="16789"/>
                </a:lnTo>
                <a:lnTo>
                  <a:pt x="14527" y="16668"/>
                </a:lnTo>
                <a:lnTo>
                  <a:pt x="14600" y="16765"/>
                </a:lnTo>
                <a:lnTo>
                  <a:pt x="14575" y="16789"/>
                </a:lnTo>
                <a:lnTo>
                  <a:pt x="14259" y="17033"/>
                </a:lnTo>
                <a:lnTo>
                  <a:pt x="14113" y="17154"/>
                </a:lnTo>
                <a:lnTo>
                  <a:pt x="13991" y="17300"/>
                </a:lnTo>
                <a:lnTo>
                  <a:pt x="13991" y="17349"/>
                </a:lnTo>
                <a:lnTo>
                  <a:pt x="14016" y="17349"/>
                </a:lnTo>
                <a:lnTo>
                  <a:pt x="14210" y="17300"/>
                </a:lnTo>
                <a:lnTo>
                  <a:pt x="14356" y="17252"/>
                </a:lnTo>
                <a:lnTo>
                  <a:pt x="14551" y="17154"/>
                </a:lnTo>
                <a:lnTo>
                  <a:pt x="14721" y="17057"/>
                </a:lnTo>
                <a:lnTo>
                  <a:pt x="14746" y="17203"/>
                </a:lnTo>
                <a:lnTo>
                  <a:pt x="14624" y="17252"/>
                </a:lnTo>
                <a:lnTo>
                  <a:pt x="14478" y="17300"/>
                </a:lnTo>
                <a:lnTo>
                  <a:pt x="14332" y="17373"/>
                </a:lnTo>
                <a:lnTo>
                  <a:pt x="14259" y="17422"/>
                </a:lnTo>
                <a:lnTo>
                  <a:pt x="14186" y="17471"/>
                </a:lnTo>
                <a:lnTo>
                  <a:pt x="14137" y="17544"/>
                </a:lnTo>
                <a:lnTo>
                  <a:pt x="14162" y="17641"/>
                </a:lnTo>
                <a:lnTo>
                  <a:pt x="14210" y="17690"/>
                </a:lnTo>
                <a:lnTo>
                  <a:pt x="14283" y="17714"/>
                </a:lnTo>
                <a:lnTo>
                  <a:pt x="14429" y="17714"/>
                </a:lnTo>
                <a:lnTo>
                  <a:pt x="14575" y="17665"/>
                </a:lnTo>
                <a:lnTo>
                  <a:pt x="14697" y="17617"/>
                </a:lnTo>
                <a:lnTo>
                  <a:pt x="14697" y="17641"/>
                </a:lnTo>
                <a:lnTo>
                  <a:pt x="14600" y="17738"/>
                </a:lnTo>
                <a:lnTo>
                  <a:pt x="14502" y="17811"/>
                </a:lnTo>
                <a:lnTo>
                  <a:pt x="14405" y="17860"/>
                </a:lnTo>
                <a:lnTo>
                  <a:pt x="14283" y="17884"/>
                </a:lnTo>
                <a:lnTo>
                  <a:pt x="14162" y="17909"/>
                </a:lnTo>
                <a:lnTo>
                  <a:pt x="14040" y="17884"/>
                </a:lnTo>
                <a:lnTo>
                  <a:pt x="13772" y="17836"/>
                </a:lnTo>
                <a:lnTo>
                  <a:pt x="13529" y="17738"/>
                </a:lnTo>
                <a:lnTo>
                  <a:pt x="13261" y="17592"/>
                </a:lnTo>
                <a:lnTo>
                  <a:pt x="13067" y="17471"/>
                </a:lnTo>
                <a:lnTo>
                  <a:pt x="12896" y="17349"/>
                </a:lnTo>
                <a:lnTo>
                  <a:pt x="12726" y="17179"/>
                </a:lnTo>
                <a:lnTo>
                  <a:pt x="12556" y="16984"/>
                </a:lnTo>
                <a:lnTo>
                  <a:pt x="12337" y="16765"/>
                </a:lnTo>
                <a:lnTo>
                  <a:pt x="12239" y="16692"/>
                </a:lnTo>
                <a:lnTo>
                  <a:pt x="12118" y="16668"/>
                </a:lnTo>
                <a:lnTo>
                  <a:pt x="12458" y="16424"/>
                </a:lnTo>
                <a:lnTo>
                  <a:pt x="12799" y="16181"/>
                </a:lnTo>
                <a:lnTo>
                  <a:pt x="13115" y="15913"/>
                </a:lnTo>
                <a:lnTo>
                  <a:pt x="13407" y="15621"/>
                </a:lnTo>
                <a:close/>
                <a:moveTo>
                  <a:pt x="2287" y="15548"/>
                </a:moveTo>
                <a:lnTo>
                  <a:pt x="2579" y="15840"/>
                </a:lnTo>
                <a:lnTo>
                  <a:pt x="2871" y="16084"/>
                </a:lnTo>
                <a:lnTo>
                  <a:pt x="3188" y="16351"/>
                </a:lnTo>
                <a:lnTo>
                  <a:pt x="3504" y="16570"/>
                </a:lnTo>
                <a:lnTo>
                  <a:pt x="3382" y="16765"/>
                </a:lnTo>
                <a:lnTo>
                  <a:pt x="3358" y="16741"/>
                </a:lnTo>
                <a:lnTo>
                  <a:pt x="3309" y="16668"/>
                </a:lnTo>
                <a:lnTo>
                  <a:pt x="3261" y="16619"/>
                </a:lnTo>
                <a:lnTo>
                  <a:pt x="3115" y="16522"/>
                </a:lnTo>
                <a:lnTo>
                  <a:pt x="2944" y="16449"/>
                </a:lnTo>
                <a:lnTo>
                  <a:pt x="2823" y="16351"/>
                </a:lnTo>
                <a:lnTo>
                  <a:pt x="2774" y="16351"/>
                </a:lnTo>
                <a:lnTo>
                  <a:pt x="2774" y="16376"/>
                </a:lnTo>
                <a:lnTo>
                  <a:pt x="2823" y="16522"/>
                </a:lnTo>
                <a:lnTo>
                  <a:pt x="2944" y="16668"/>
                </a:lnTo>
                <a:lnTo>
                  <a:pt x="2969" y="16692"/>
                </a:lnTo>
                <a:lnTo>
                  <a:pt x="2725" y="16546"/>
                </a:lnTo>
                <a:lnTo>
                  <a:pt x="2604" y="16497"/>
                </a:lnTo>
                <a:lnTo>
                  <a:pt x="2458" y="16473"/>
                </a:lnTo>
                <a:lnTo>
                  <a:pt x="2433" y="16473"/>
                </a:lnTo>
                <a:lnTo>
                  <a:pt x="2433" y="16522"/>
                </a:lnTo>
                <a:lnTo>
                  <a:pt x="2482" y="16619"/>
                </a:lnTo>
                <a:lnTo>
                  <a:pt x="2555" y="16692"/>
                </a:lnTo>
                <a:lnTo>
                  <a:pt x="2725" y="16862"/>
                </a:lnTo>
                <a:lnTo>
                  <a:pt x="2896" y="17008"/>
                </a:lnTo>
                <a:lnTo>
                  <a:pt x="3090" y="17130"/>
                </a:lnTo>
                <a:lnTo>
                  <a:pt x="2920" y="17300"/>
                </a:lnTo>
                <a:lnTo>
                  <a:pt x="2871" y="17276"/>
                </a:lnTo>
                <a:lnTo>
                  <a:pt x="2774" y="17203"/>
                </a:lnTo>
                <a:lnTo>
                  <a:pt x="2701" y="17106"/>
                </a:lnTo>
                <a:lnTo>
                  <a:pt x="2604" y="17008"/>
                </a:lnTo>
                <a:lnTo>
                  <a:pt x="2506" y="16935"/>
                </a:lnTo>
                <a:lnTo>
                  <a:pt x="2385" y="16887"/>
                </a:lnTo>
                <a:lnTo>
                  <a:pt x="2336" y="16862"/>
                </a:lnTo>
                <a:lnTo>
                  <a:pt x="2263" y="16887"/>
                </a:lnTo>
                <a:lnTo>
                  <a:pt x="2239" y="16911"/>
                </a:lnTo>
                <a:lnTo>
                  <a:pt x="2239" y="16960"/>
                </a:lnTo>
                <a:lnTo>
                  <a:pt x="2287" y="17057"/>
                </a:lnTo>
                <a:lnTo>
                  <a:pt x="2336" y="17179"/>
                </a:lnTo>
                <a:lnTo>
                  <a:pt x="2433" y="17300"/>
                </a:lnTo>
                <a:lnTo>
                  <a:pt x="2506" y="17422"/>
                </a:lnTo>
                <a:lnTo>
                  <a:pt x="2652" y="17544"/>
                </a:lnTo>
                <a:lnTo>
                  <a:pt x="2531" y="17617"/>
                </a:lnTo>
                <a:lnTo>
                  <a:pt x="2336" y="17519"/>
                </a:lnTo>
                <a:lnTo>
                  <a:pt x="2166" y="17398"/>
                </a:lnTo>
                <a:lnTo>
                  <a:pt x="2068" y="17325"/>
                </a:lnTo>
                <a:lnTo>
                  <a:pt x="1995" y="17300"/>
                </a:lnTo>
                <a:lnTo>
                  <a:pt x="1898" y="17252"/>
                </a:lnTo>
                <a:lnTo>
                  <a:pt x="1777" y="17227"/>
                </a:lnTo>
                <a:lnTo>
                  <a:pt x="1752" y="17252"/>
                </a:lnTo>
                <a:lnTo>
                  <a:pt x="1728" y="17276"/>
                </a:lnTo>
                <a:lnTo>
                  <a:pt x="1777" y="17398"/>
                </a:lnTo>
                <a:lnTo>
                  <a:pt x="1825" y="17519"/>
                </a:lnTo>
                <a:lnTo>
                  <a:pt x="1898" y="17641"/>
                </a:lnTo>
                <a:lnTo>
                  <a:pt x="1995" y="17738"/>
                </a:lnTo>
                <a:lnTo>
                  <a:pt x="2117" y="17860"/>
                </a:lnTo>
                <a:lnTo>
                  <a:pt x="1874" y="17763"/>
                </a:lnTo>
                <a:lnTo>
                  <a:pt x="1679" y="17665"/>
                </a:lnTo>
                <a:lnTo>
                  <a:pt x="1582" y="17617"/>
                </a:lnTo>
                <a:lnTo>
                  <a:pt x="1485" y="17592"/>
                </a:lnTo>
                <a:lnTo>
                  <a:pt x="1436" y="17592"/>
                </a:lnTo>
                <a:lnTo>
                  <a:pt x="1363" y="17641"/>
                </a:lnTo>
                <a:lnTo>
                  <a:pt x="1339" y="17690"/>
                </a:lnTo>
                <a:lnTo>
                  <a:pt x="1339" y="17738"/>
                </a:lnTo>
                <a:lnTo>
                  <a:pt x="1412" y="17860"/>
                </a:lnTo>
                <a:lnTo>
                  <a:pt x="1509" y="17957"/>
                </a:lnTo>
                <a:lnTo>
                  <a:pt x="1363" y="17909"/>
                </a:lnTo>
                <a:lnTo>
                  <a:pt x="1266" y="17836"/>
                </a:lnTo>
                <a:lnTo>
                  <a:pt x="1168" y="17738"/>
                </a:lnTo>
                <a:lnTo>
                  <a:pt x="1095" y="17592"/>
                </a:lnTo>
                <a:lnTo>
                  <a:pt x="1071" y="17422"/>
                </a:lnTo>
                <a:lnTo>
                  <a:pt x="1095" y="17227"/>
                </a:lnTo>
                <a:lnTo>
                  <a:pt x="1144" y="17057"/>
                </a:lnTo>
                <a:lnTo>
                  <a:pt x="1217" y="16887"/>
                </a:lnTo>
                <a:lnTo>
                  <a:pt x="1436" y="16522"/>
                </a:lnTo>
                <a:lnTo>
                  <a:pt x="1631" y="16254"/>
                </a:lnTo>
                <a:lnTo>
                  <a:pt x="1777" y="16059"/>
                </a:lnTo>
                <a:lnTo>
                  <a:pt x="1947" y="15889"/>
                </a:lnTo>
                <a:lnTo>
                  <a:pt x="2117" y="15719"/>
                </a:lnTo>
                <a:lnTo>
                  <a:pt x="2287" y="15548"/>
                </a:lnTo>
                <a:close/>
                <a:moveTo>
                  <a:pt x="7689" y="2336"/>
                </a:moveTo>
                <a:lnTo>
                  <a:pt x="7203" y="2360"/>
                </a:lnTo>
                <a:lnTo>
                  <a:pt x="6716" y="2409"/>
                </a:lnTo>
                <a:lnTo>
                  <a:pt x="6205" y="2482"/>
                </a:lnTo>
                <a:lnTo>
                  <a:pt x="5718" y="2604"/>
                </a:lnTo>
                <a:lnTo>
                  <a:pt x="5256" y="2725"/>
                </a:lnTo>
                <a:lnTo>
                  <a:pt x="4794" y="2896"/>
                </a:lnTo>
                <a:lnTo>
                  <a:pt x="4404" y="3066"/>
                </a:lnTo>
                <a:lnTo>
                  <a:pt x="4015" y="3261"/>
                </a:lnTo>
                <a:lnTo>
                  <a:pt x="3626" y="3480"/>
                </a:lnTo>
                <a:lnTo>
                  <a:pt x="3261" y="3723"/>
                </a:lnTo>
                <a:lnTo>
                  <a:pt x="2896" y="3966"/>
                </a:lnTo>
                <a:lnTo>
                  <a:pt x="2555" y="4258"/>
                </a:lnTo>
                <a:lnTo>
                  <a:pt x="2214" y="4526"/>
                </a:lnTo>
                <a:lnTo>
                  <a:pt x="1923" y="4842"/>
                </a:lnTo>
                <a:lnTo>
                  <a:pt x="1655" y="5134"/>
                </a:lnTo>
                <a:lnTo>
                  <a:pt x="1412" y="5451"/>
                </a:lnTo>
                <a:lnTo>
                  <a:pt x="1217" y="5791"/>
                </a:lnTo>
                <a:lnTo>
                  <a:pt x="1071" y="6156"/>
                </a:lnTo>
                <a:lnTo>
                  <a:pt x="657" y="7105"/>
                </a:lnTo>
                <a:lnTo>
                  <a:pt x="463" y="7592"/>
                </a:lnTo>
                <a:lnTo>
                  <a:pt x="292" y="8078"/>
                </a:lnTo>
                <a:lnTo>
                  <a:pt x="171" y="8565"/>
                </a:lnTo>
                <a:lnTo>
                  <a:pt x="73" y="9052"/>
                </a:lnTo>
                <a:lnTo>
                  <a:pt x="25" y="9563"/>
                </a:lnTo>
                <a:lnTo>
                  <a:pt x="0" y="10074"/>
                </a:lnTo>
                <a:lnTo>
                  <a:pt x="25" y="10585"/>
                </a:lnTo>
                <a:lnTo>
                  <a:pt x="49" y="11096"/>
                </a:lnTo>
                <a:lnTo>
                  <a:pt x="122" y="11607"/>
                </a:lnTo>
                <a:lnTo>
                  <a:pt x="195" y="12093"/>
                </a:lnTo>
                <a:lnTo>
                  <a:pt x="268" y="12531"/>
                </a:lnTo>
                <a:lnTo>
                  <a:pt x="414" y="12945"/>
                </a:lnTo>
                <a:lnTo>
                  <a:pt x="584" y="13359"/>
                </a:lnTo>
                <a:lnTo>
                  <a:pt x="779" y="13723"/>
                </a:lnTo>
                <a:lnTo>
                  <a:pt x="1022" y="14088"/>
                </a:lnTo>
                <a:lnTo>
                  <a:pt x="1290" y="14453"/>
                </a:lnTo>
                <a:lnTo>
                  <a:pt x="1558" y="14794"/>
                </a:lnTo>
                <a:lnTo>
                  <a:pt x="1850" y="15135"/>
                </a:lnTo>
                <a:lnTo>
                  <a:pt x="1995" y="15281"/>
                </a:lnTo>
                <a:lnTo>
                  <a:pt x="1850" y="15378"/>
                </a:lnTo>
                <a:lnTo>
                  <a:pt x="1704" y="15500"/>
                </a:lnTo>
                <a:lnTo>
                  <a:pt x="1582" y="15621"/>
                </a:lnTo>
                <a:lnTo>
                  <a:pt x="1460" y="15767"/>
                </a:lnTo>
                <a:lnTo>
                  <a:pt x="1217" y="16084"/>
                </a:lnTo>
                <a:lnTo>
                  <a:pt x="1047" y="16351"/>
                </a:lnTo>
                <a:lnTo>
                  <a:pt x="925" y="16546"/>
                </a:lnTo>
                <a:lnTo>
                  <a:pt x="828" y="16741"/>
                </a:lnTo>
                <a:lnTo>
                  <a:pt x="730" y="16960"/>
                </a:lnTo>
                <a:lnTo>
                  <a:pt x="682" y="17179"/>
                </a:lnTo>
                <a:lnTo>
                  <a:pt x="633" y="17398"/>
                </a:lnTo>
                <a:lnTo>
                  <a:pt x="657" y="17617"/>
                </a:lnTo>
                <a:lnTo>
                  <a:pt x="706" y="17836"/>
                </a:lnTo>
                <a:lnTo>
                  <a:pt x="828" y="18055"/>
                </a:lnTo>
                <a:lnTo>
                  <a:pt x="901" y="18152"/>
                </a:lnTo>
                <a:lnTo>
                  <a:pt x="974" y="18225"/>
                </a:lnTo>
                <a:lnTo>
                  <a:pt x="1144" y="18322"/>
                </a:lnTo>
                <a:lnTo>
                  <a:pt x="1339" y="18395"/>
                </a:lnTo>
                <a:lnTo>
                  <a:pt x="1558" y="18420"/>
                </a:lnTo>
                <a:lnTo>
                  <a:pt x="1777" y="18420"/>
                </a:lnTo>
                <a:lnTo>
                  <a:pt x="1995" y="18371"/>
                </a:lnTo>
                <a:lnTo>
                  <a:pt x="2190" y="18322"/>
                </a:lnTo>
                <a:lnTo>
                  <a:pt x="2385" y="18249"/>
                </a:lnTo>
                <a:lnTo>
                  <a:pt x="2604" y="18128"/>
                </a:lnTo>
                <a:lnTo>
                  <a:pt x="2823" y="18006"/>
                </a:lnTo>
                <a:lnTo>
                  <a:pt x="3042" y="17836"/>
                </a:lnTo>
                <a:lnTo>
                  <a:pt x="3236" y="17665"/>
                </a:lnTo>
                <a:lnTo>
                  <a:pt x="3431" y="17471"/>
                </a:lnTo>
                <a:lnTo>
                  <a:pt x="3601" y="17276"/>
                </a:lnTo>
                <a:lnTo>
                  <a:pt x="3893" y="16838"/>
                </a:lnTo>
                <a:lnTo>
                  <a:pt x="4258" y="17081"/>
                </a:lnTo>
                <a:lnTo>
                  <a:pt x="4648" y="17276"/>
                </a:lnTo>
                <a:lnTo>
                  <a:pt x="4867" y="17398"/>
                </a:lnTo>
                <a:lnTo>
                  <a:pt x="5110" y="17495"/>
                </a:lnTo>
                <a:lnTo>
                  <a:pt x="5353" y="17568"/>
                </a:lnTo>
                <a:lnTo>
                  <a:pt x="5597" y="17641"/>
                </a:lnTo>
                <a:lnTo>
                  <a:pt x="6083" y="17738"/>
                </a:lnTo>
                <a:lnTo>
                  <a:pt x="6594" y="17811"/>
                </a:lnTo>
                <a:lnTo>
                  <a:pt x="7057" y="17884"/>
                </a:lnTo>
                <a:lnTo>
                  <a:pt x="7519" y="17909"/>
                </a:lnTo>
                <a:lnTo>
                  <a:pt x="8006" y="17909"/>
                </a:lnTo>
                <a:lnTo>
                  <a:pt x="8492" y="17860"/>
                </a:lnTo>
                <a:lnTo>
                  <a:pt x="8541" y="17884"/>
                </a:lnTo>
                <a:lnTo>
                  <a:pt x="8590" y="17860"/>
                </a:lnTo>
                <a:lnTo>
                  <a:pt x="8736" y="17811"/>
                </a:lnTo>
                <a:lnTo>
                  <a:pt x="8906" y="17787"/>
                </a:lnTo>
                <a:lnTo>
                  <a:pt x="9222" y="17738"/>
                </a:lnTo>
                <a:lnTo>
                  <a:pt x="9514" y="17690"/>
                </a:lnTo>
                <a:lnTo>
                  <a:pt x="9782" y="17592"/>
                </a:lnTo>
                <a:lnTo>
                  <a:pt x="10317" y="17398"/>
                </a:lnTo>
                <a:lnTo>
                  <a:pt x="11120" y="17130"/>
                </a:lnTo>
                <a:lnTo>
                  <a:pt x="11509" y="16984"/>
                </a:lnTo>
                <a:lnTo>
                  <a:pt x="11899" y="16789"/>
                </a:lnTo>
                <a:lnTo>
                  <a:pt x="11899" y="16814"/>
                </a:lnTo>
                <a:lnTo>
                  <a:pt x="11996" y="17033"/>
                </a:lnTo>
                <a:lnTo>
                  <a:pt x="12118" y="17227"/>
                </a:lnTo>
                <a:lnTo>
                  <a:pt x="12288" y="17446"/>
                </a:lnTo>
                <a:lnTo>
                  <a:pt x="12483" y="17641"/>
                </a:lnTo>
                <a:lnTo>
                  <a:pt x="12702" y="17811"/>
                </a:lnTo>
                <a:lnTo>
                  <a:pt x="12921" y="17957"/>
                </a:lnTo>
                <a:lnTo>
                  <a:pt x="13115" y="18079"/>
                </a:lnTo>
                <a:lnTo>
                  <a:pt x="13334" y="18176"/>
                </a:lnTo>
                <a:lnTo>
                  <a:pt x="13529" y="18249"/>
                </a:lnTo>
                <a:lnTo>
                  <a:pt x="13748" y="18298"/>
                </a:lnTo>
                <a:lnTo>
                  <a:pt x="13991" y="18347"/>
                </a:lnTo>
                <a:lnTo>
                  <a:pt x="14259" y="18347"/>
                </a:lnTo>
                <a:lnTo>
                  <a:pt x="14478" y="18322"/>
                </a:lnTo>
                <a:lnTo>
                  <a:pt x="14721" y="18249"/>
                </a:lnTo>
                <a:lnTo>
                  <a:pt x="14819" y="18176"/>
                </a:lnTo>
                <a:lnTo>
                  <a:pt x="14892" y="18103"/>
                </a:lnTo>
                <a:lnTo>
                  <a:pt x="14989" y="18030"/>
                </a:lnTo>
                <a:lnTo>
                  <a:pt x="15038" y="17933"/>
                </a:lnTo>
                <a:lnTo>
                  <a:pt x="15135" y="17763"/>
                </a:lnTo>
                <a:lnTo>
                  <a:pt x="15159" y="17568"/>
                </a:lnTo>
                <a:lnTo>
                  <a:pt x="15184" y="17373"/>
                </a:lnTo>
                <a:lnTo>
                  <a:pt x="15159" y="17203"/>
                </a:lnTo>
                <a:lnTo>
                  <a:pt x="15111" y="17008"/>
                </a:lnTo>
                <a:lnTo>
                  <a:pt x="15062" y="16838"/>
                </a:lnTo>
                <a:lnTo>
                  <a:pt x="14965" y="16643"/>
                </a:lnTo>
                <a:lnTo>
                  <a:pt x="14867" y="16473"/>
                </a:lnTo>
                <a:lnTo>
                  <a:pt x="14600" y="16132"/>
                </a:lnTo>
                <a:lnTo>
                  <a:pt x="14308" y="15792"/>
                </a:lnTo>
                <a:lnTo>
                  <a:pt x="13991" y="15524"/>
                </a:lnTo>
                <a:lnTo>
                  <a:pt x="13675" y="15281"/>
                </a:lnTo>
                <a:lnTo>
                  <a:pt x="13967" y="14916"/>
                </a:lnTo>
                <a:lnTo>
                  <a:pt x="14235" y="14551"/>
                </a:lnTo>
                <a:lnTo>
                  <a:pt x="14478" y="14137"/>
                </a:lnTo>
                <a:lnTo>
                  <a:pt x="14673" y="13748"/>
                </a:lnTo>
                <a:lnTo>
                  <a:pt x="14916" y="13237"/>
                </a:lnTo>
                <a:lnTo>
                  <a:pt x="15111" y="12677"/>
                </a:lnTo>
                <a:lnTo>
                  <a:pt x="15257" y="12118"/>
                </a:lnTo>
                <a:lnTo>
                  <a:pt x="15378" y="11534"/>
                </a:lnTo>
                <a:lnTo>
                  <a:pt x="15476" y="10950"/>
                </a:lnTo>
                <a:lnTo>
                  <a:pt x="15524" y="10366"/>
                </a:lnTo>
                <a:lnTo>
                  <a:pt x="15549" y="9782"/>
                </a:lnTo>
                <a:lnTo>
                  <a:pt x="15549" y="9222"/>
                </a:lnTo>
                <a:lnTo>
                  <a:pt x="15524" y="8979"/>
                </a:lnTo>
                <a:lnTo>
                  <a:pt x="15476" y="8735"/>
                </a:lnTo>
                <a:lnTo>
                  <a:pt x="15354" y="8249"/>
                </a:lnTo>
                <a:lnTo>
                  <a:pt x="15208" y="7786"/>
                </a:lnTo>
                <a:lnTo>
                  <a:pt x="15038" y="7348"/>
                </a:lnTo>
                <a:lnTo>
                  <a:pt x="14867" y="6910"/>
                </a:lnTo>
                <a:lnTo>
                  <a:pt x="14794" y="6691"/>
                </a:lnTo>
                <a:lnTo>
                  <a:pt x="14697" y="6472"/>
                </a:lnTo>
                <a:lnTo>
                  <a:pt x="14575" y="6278"/>
                </a:lnTo>
                <a:lnTo>
                  <a:pt x="14429" y="6107"/>
                </a:lnTo>
                <a:lnTo>
                  <a:pt x="14381" y="6107"/>
                </a:lnTo>
                <a:lnTo>
                  <a:pt x="13991" y="6034"/>
                </a:lnTo>
                <a:lnTo>
                  <a:pt x="13578" y="5961"/>
                </a:lnTo>
                <a:lnTo>
                  <a:pt x="13042" y="6521"/>
                </a:lnTo>
                <a:lnTo>
                  <a:pt x="12458" y="7105"/>
                </a:lnTo>
                <a:lnTo>
                  <a:pt x="12580" y="7202"/>
                </a:lnTo>
                <a:lnTo>
                  <a:pt x="12702" y="7324"/>
                </a:lnTo>
                <a:lnTo>
                  <a:pt x="12799" y="7470"/>
                </a:lnTo>
                <a:lnTo>
                  <a:pt x="12872" y="7616"/>
                </a:lnTo>
                <a:lnTo>
                  <a:pt x="13018" y="7957"/>
                </a:lnTo>
                <a:lnTo>
                  <a:pt x="13140" y="8249"/>
                </a:lnTo>
                <a:lnTo>
                  <a:pt x="13213" y="8468"/>
                </a:lnTo>
                <a:lnTo>
                  <a:pt x="13286" y="8687"/>
                </a:lnTo>
                <a:lnTo>
                  <a:pt x="13383" y="9173"/>
                </a:lnTo>
                <a:lnTo>
                  <a:pt x="13407" y="9684"/>
                </a:lnTo>
                <a:lnTo>
                  <a:pt x="13407" y="10147"/>
                </a:lnTo>
                <a:lnTo>
                  <a:pt x="13383" y="10585"/>
                </a:lnTo>
                <a:lnTo>
                  <a:pt x="13310" y="11023"/>
                </a:lnTo>
                <a:lnTo>
                  <a:pt x="13188" y="11436"/>
                </a:lnTo>
                <a:lnTo>
                  <a:pt x="13042" y="11850"/>
                </a:lnTo>
                <a:lnTo>
                  <a:pt x="12872" y="12264"/>
                </a:lnTo>
                <a:lnTo>
                  <a:pt x="12677" y="12653"/>
                </a:lnTo>
                <a:lnTo>
                  <a:pt x="12458" y="13018"/>
                </a:lnTo>
                <a:lnTo>
                  <a:pt x="12239" y="13383"/>
                </a:lnTo>
                <a:lnTo>
                  <a:pt x="11923" y="13748"/>
                </a:lnTo>
                <a:lnTo>
                  <a:pt x="11582" y="14088"/>
                </a:lnTo>
                <a:lnTo>
                  <a:pt x="11217" y="14380"/>
                </a:lnTo>
                <a:lnTo>
                  <a:pt x="10828" y="14648"/>
                </a:lnTo>
                <a:lnTo>
                  <a:pt x="10414" y="14867"/>
                </a:lnTo>
                <a:lnTo>
                  <a:pt x="9976" y="15062"/>
                </a:lnTo>
                <a:lnTo>
                  <a:pt x="9539" y="15256"/>
                </a:lnTo>
                <a:lnTo>
                  <a:pt x="9101" y="15427"/>
                </a:lnTo>
                <a:lnTo>
                  <a:pt x="8809" y="15524"/>
                </a:lnTo>
                <a:lnTo>
                  <a:pt x="8517" y="15597"/>
                </a:lnTo>
                <a:lnTo>
                  <a:pt x="8225" y="15646"/>
                </a:lnTo>
                <a:lnTo>
                  <a:pt x="7957" y="15670"/>
                </a:lnTo>
                <a:lnTo>
                  <a:pt x="7397" y="15670"/>
                </a:lnTo>
                <a:lnTo>
                  <a:pt x="7130" y="15646"/>
                </a:lnTo>
                <a:lnTo>
                  <a:pt x="6862" y="15597"/>
                </a:lnTo>
                <a:lnTo>
                  <a:pt x="6594" y="15548"/>
                </a:lnTo>
                <a:lnTo>
                  <a:pt x="6327" y="15475"/>
                </a:lnTo>
                <a:lnTo>
                  <a:pt x="5816" y="15281"/>
                </a:lnTo>
                <a:lnTo>
                  <a:pt x="5280" y="15062"/>
                </a:lnTo>
                <a:lnTo>
                  <a:pt x="4769" y="14770"/>
                </a:lnTo>
                <a:lnTo>
                  <a:pt x="4015" y="14307"/>
                </a:lnTo>
                <a:lnTo>
                  <a:pt x="3918" y="14259"/>
                </a:lnTo>
                <a:lnTo>
                  <a:pt x="3820" y="14161"/>
                </a:lnTo>
                <a:lnTo>
                  <a:pt x="3674" y="13991"/>
                </a:lnTo>
                <a:lnTo>
                  <a:pt x="3382" y="13602"/>
                </a:lnTo>
                <a:lnTo>
                  <a:pt x="3066" y="13164"/>
                </a:lnTo>
                <a:lnTo>
                  <a:pt x="2774" y="12726"/>
                </a:lnTo>
                <a:lnTo>
                  <a:pt x="2652" y="12483"/>
                </a:lnTo>
                <a:lnTo>
                  <a:pt x="2555" y="12239"/>
                </a:lnTo>
                <a:lnTo>
                  <a:pt x="2458" y="11972"/>
                </a:lnTo>
                <a:lnTo>
                  <a:pt x="2360" y="11728"/>
                </a:lnTo>
                <a:lnTo>
                  <a:pt x="2263" y="11242"/>
                </a:lnTo>
                <a:lnTo>
                  <a:pt x="2214" y="10731"/>
                </a:lnTo>
                <a:lnTo>
                  <a:pt x="2214" y="10220"/>
                </a:lnTo>
                <a:lnTo>
                  <a:pt x="2239" y="9684"/>
                </a:lnTo>
                <a:lnTo>
                  <a:pt x="2336" y="9149"/>
                </a:lnTo>
                <a:lnTo>
                  <a:pt x="2433" y="8662"/>
                </a:lnTo>
                <a:lnTo>
                  <a:pt x="2604" y="8151"/>
                </a:lnTo>
                <a:lnTo>
                  <a:pt x="2774" y="7713"/>
                </a:lnTo>
                <a:lnTo>
                  <a:pt x="2969" y="7324"/>
                </a:lnTo>
                <a:lnTo>
                  <a:pt x="3188" y="6959"/>
                </a:lnTo>
                <a:lnTo>
                  <a:pt x="3431" y="6618"/>
                </a:lnTo>
                <a:lnTo>
                  <a:pt x="3699" y="6302"/>
                </a:lnTo>
                <a:lnTo>
                  <a:pt x="4015" y="6010"/>
                </a:lnTo>
                <a:lnTo>
                  <a:pt x="4331" y="5742"/>
                </a:lnTo>
                <a:lnTo>
                  <a:pt x="4648" y="5499"/>
                </a:lnTo>
                <a:lnTo>
                  <a:pt x="5013" y="5280"/>
                </a:lnTo>
                <a:lnTo>
                  <a:pt x="5378" y="5086"/>
                </a:lnTo>
                <a:lnTo>
                  <a:pt x="5767" y="4915"/>
                </a:lnTo>
                <a:lnTo>
                  <a:pt x="6156" y="4794"/>
                </a:lnTo>
                <a:lnTo>
                  <a:pt x="6570" y="4672"/>
                </a:lnTo>
                <a:lnTo>
                  <a:pt x="6984" y="4599"/>
                </a:lnTo>
                <a:lnTo>
                  <a:pt x="7397" y="4550"/>
                </a:lnTo>
                <a:lnTo>
                  <a:pt x="7811" y="4526"/>
                </a:lnTo>
                <a:lnTo>
                  <a:pt x="8225" y="4526"/>
                </a:lnTo>
                <a:lnTo>
                  <a:pt x="8614" y="4575"/>
                </a:lnTo>
                <a:lnTo>
                  <a:pt x="8979" y="4623"/>
                </a:lnTo>
                <a:lnTo>
                  <a:pt x="9344" y="4696"/>
                </a:lnTo>
                <a:lnTo>
                  <a:pt x="9685" y="4794"/>
                </a:lnTo>
                <a:lnTo>
                  <a:pt x="10049" y="4940"/>
                </a:lnTo>
                <a:lnTo>
                  <a:pt x="10390" y="5086"/>
                </a:lnTo>
                <a:lnTo>
                  <a:pt x="10706" y="5280"/>
                </a:lnTo>
                <a:lnTo>
                  <a:pt x="10998" y="5499"/>
                </a:lnTo>
                <a:lnTo>
                  <a:pt x="11363" y="5134"/>
                </a:lnTo>
                <a:lnTo>
                  <a:pt x="11704" y="4745"/>
                </a:lnTo>
                <a:lnTo>
                  <a:pt x="11874" y="4575"/>
                </a:lnTo>
                <a:lnTo>
                  <a:pt x="11801" y="4258"/>
                </a:lnTo>
                <a:lnTo>
                  <a:pt x="11777" y="3942"/>
                </a:lnTo>
                <a:lnTo>
                  <a:pt x="11728" y="3650"/>
                </a:lnTo>
                <a:lnTo>
                  <a:pt x="11680" y="3382"/>
                </a:lnTo>
                <a:lnTo>
                  <a:pt x="11169" y="3042"/>
                </a:lnTo>
                <a:lnTo>
                  <a:pt x="10925" y="2871"/>
                </a:lnTo>
                <a:lnTo>
                  <a:pt x="10633" y="2750"/>
                </a:lnTo>
                <a:lnTo>
                  <a:pt x="10147" y="2579"/>
                </a:lnTo>
                <a:lnTo>
                  <a:pt x="9685" y="2458"/>
                </a:lnTo>
                <a:lnTo>
                  <a:pt x="9174" y="2385"/>
                </a:lnTo>
                <a:lnTo>
                  <a:pt x="8687" y="233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68575" lIns="68575" rIns="68575" wrap="square" tIns="6857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6" name="Shape 166"/>
          <p:cNvSpPr/>
          <p:nvPr/>
        </p:nvSpPr>
        <p:spPr>
          <a:xfrm>
            <a:off x="6365338" y="3657156"/>
            <a:ext cx="2530200" cy="1350600"/>
          </a:xfrm>
          <a:prstGeom prst="wedgeRoundRectCallout">
            <a:avLst>
              <a:gd fmla="val -24194" name="adj1"/>
              <a:gd fmla="val -50571" name="adj2"/>
              <a:gd fmla="val 0" name="adj3"/>
            </a:avLst>
          </a:prstGeom>
          <a:solidFill>
            <a:schemeClr val="accent2"/>
          </a:solidFill>
          <a:ln cap="flat" cmpd="sng" w="19050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68575" lIns="68575" rIns="68575" wrap="square" tIns="6857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900">
              <a:solidFill>
                <a:schemeClr val="dk1"/>
              </a:solidFill>
              <a:latin typeface="Love Ya Like A Sister"/>
              <a:ea typeface="Love Ya Like A Sister"/>
              <a:cs typeface="Love Ya Like A Sister"/>
              <a:sym typeface="Love Ya Like A Sister"/>
            </a:endParaRP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88888"/>
              <a:buFont typeface="Arial"/>
              <a:buNone/>
            </a:pPr>
            <a:r>
              <a:rPr lang="en" sz="900">
                <a:solidFill>
                  <a:schemeClr val="dk1"/>
                </a:solidFill>
                <a:latin typeface="Cherry Cream Soda"/>
                <a:ea typeface="Cherry Cream Soda"/>
                <a:cs typeface="Cherry Cream Soda"/>
                <a:sym typeface="Cherry Cream Soda"/>
              </a:rPr>
              <a:t>If you are missing work on Google Classroom, get caught up ASAP. Remember to complete the </a:t>
            </a:r>
            <a:r>
              <a:rPr b="1" lang="en" sz="900" u="sng">
                <a:solidFill>
                  <a:schemeClr val="dk1"/>
                </a:solidFill>
                <a:latin typeface="Cherry Cream Soda"/>
                <a:ea typeface="Cherry Cream Soda"/>
                <a:cs typeface="Cherry Cream Soda"/>
                <a:sym typeface="Cherry Cream Soda"/>
              </a:rPr>
              <a:t>Late Work Notification</a:t>
            </a:r>
            <a:r>
              <a:rPr lang="en" sz="900">
                <a:solidFill>
                  <a:schemeClr val="dk1"/>
                </a:solidFill>
                <a:latin typeface="Cherry Cream Soda"/>
                <a:ea typeface="Cherry Cream Soda"/>
                <a:cs typeface="Cherry Cream Soda"/>
                <a:sym typeface="Cherry Cream Soda"/>
              </a:rPr>
              <a:t> form (now also located in the “About” section).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88888"/>
              <a:buFont typeface="Arial"/>
              <a:buNone/>
            </a:pPr>
            <a:r>
              <a:rPr lang="en" sz="900">
                <a:solidFill>
                  <a:schemeClr val="dk1"/>
                </a:solidFill>
                <a:latin typeface="Cherry Cream Soda"/>
                <a:ea typeface="Cherry Cream Soda"/>
                <a:cs typeface="Cherry Cream Soda"/>
                <a:sym typeface="Cherry Cream Soda"/>
              </a:rPr>
              <a:t>If you’re </a:t>
            </a:r>
            <a:r>
              <a:rPr b="1" lang="en" sz="900" u="sng">
                <a:latin typeface="Cherry Cream Soda"/>
                <a:ea typeface="Cherry Cream Soda"/>
                <a:cs typeface="Cherry Cream Soda"/>
                <a:sym typeface="Cherry Cream Soda"/>
              </a:rPr>
              <a:t>absent</a:t>
            </a:r>
            <a:r>
              <a:rPr lang="en" sz="900">
                <a:latin typeface="Cherry Cream Soda"/>
                <a:ea typeface="Cherry Cream Soda"/>
                <a:cs typeface="Cherry Cream Soda"/>
                <a:sym typeface="Cherry Cream Soda"/>
              </a:rPr>
              <a:t>,</a:t>
            </a:r>
            <a:r>
              <a:rPr lang="en" sz="900">
                <a:solidFill>
                  <a:schemeClr val="dk1"/>
                </a:solidFill>
                <a:latin typeface="Cherry Cream Soda"/>
                <a:ea typeface="Cherry Cream Soda"/>
                <a:cs typeface="Cherry Cream Soda"/>
                <a:sym typeface="Cherry Cream Soda"/>
              </a:rPr>
              <a:t> check GOOGLE CLASSROOM!</a:t>
            </a:r>
          </a:p>
        </p:txBody>
      </p:sp>
      <p:sp>
        <p:nvSpPr>
          <p:cNvPr id="167" name="Shape 167"/>
          <p:cNvSpPr txBox="1"/>
          <p:nvPr/>
        </p:nvSpPr>
        <p:spPr>
          <a:xfrm>
            <a:off x="693225" y="68513"/>
            <a:ext cx="2130900" cy="5142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Luckiest Guy"/>
                <a:ea typeface="Luckiest Guy"/>
                <a:cs typeface="Luckiest Guy"/>
                <a:sym typeface="Luckiest Guy"/>
              </a:rPr>
              <a:t>Learning Target:</a:t>
            </a:r>
          </a:p>
        </p:txBody>
      </p:sp>
      <p:sp>
        <p:nvSpPr>
          <p:cNvPr id="168" name="Shape 168"/>
          <p:cNvSpPr txBox="1"/>
          <p:nvPr/>
        </p:nvSpPr>
        <p:spPr>
          <a:xfrm>
            <a:off x="6894998" y="2155975"/>
            <a:ext cx="2325000" cy="3777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Luckiest Guy"/>
                <a:ea typeface="Luckiest Guy"/>
                <a:cs typeface="Luckiest Guy"/>
                <a:sym typeface="Luckiest Guy"/>
              </a:rPr>
              <a:t>Essential Questions</a:t>
            </a:r>
            <a:r>
              <a:rPr lang="en" sz="1800">
                <a:latin typeface="Luckiest Guy"/>
                <a:ea typeface="Luckiest Guy"/>
                <a:cs typeface="Luckiest Guy"/>
                <a:sym typeface="Luckiest Guy"/>
              </a:rPr>
              <a:t>: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rPr>
              <a:t>What are the character traits of the characters that have been introduced.</a:t>
            </a:r>
          </a:p>
        </p:txBody>
      </p:sp>
      <p:sp>
        <p:nvSpPr>
          <p:cNvPr id="169" name="Shape 169"/>
          <p:cNvSpPr txBox="1"/>
          <p:nvPr/>
        </p:nvSpPr>
        <p:spPr>
          <a:xfrm>
            <a:off x="6460375" y="3657150"/>
            <a:ext cx="2530200" cy="5142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Luckiest Guy"/>
                <a:ea typeface="Luckiest Guy"/>
                <a:cs typeface="Luckiest Guy"/>
                <a:sym typeface="Luckiest Guy"/>
              </a:rPr>
              <a:t>ABSENT/MISSING/LATE:</a:t>
            </a:r>
          </a:p>
        </p:txBody>
      </p:sp>
      <p:sp>
        <p:nvSpPr>
          <p:cNvPr id="170" name="Shape 170"/>
          <p:cNvSpPr txBox="1"/>
          <p:nvPr/>
        </p:nvSpPr>
        <p:spPr>
          <a:xfrm>
            <a:off x="42319" y="848719"/>
            <a:ext cx="2781900" cy="3777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Luckiest Guy"/>
                <a:ea typeface="Luckiest Guy"/>
                <a:cs typeface="Luckiest Guy"/>
                <a:sym typeface="Luckiest Guy"/>
              </a:rPr>
              <a:t>LESSON:</a:t>
            </a:r>
          </a:p>
        </p:txBody>
      </p:sp>
      <p:sp>
        <p:nvSpPr>
          <p:cNvPr id="171" name="Shape 171"/>
          <p:cNvSpPr txBox="1"/>
          <p:nvPr/>
        </p:nvSpPr>
        <p:spPr>
          <a:xfrm rot="-1227462">
            <a:off x="3788016" y="3468828"/>
            <a:ext cx="2781850" cy="514221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>
              <a:latin typeface="Luckiest Guy"/>
              <a:ea typeface="Luckiest Guy"/>
              <a:cs typeface="Luckiest Guy"/>
              <a:sym typeface="Luckiest Guy"/>
            </a:endParaRPr>
          </a:p>
        </p:txBody>
      </p:sp>
      <p:sp>
        <p:nvSpPr>
          <p:cNvPr id="172" name="Shape 172"/>
          <p:cNvSpPr/>
          <p:nvPr/>
        </p:nvSpPr>
        <p:spPr>
          <a:xfrm>
            <a:off x="7646081" y="-11100"/>
            <a:ext cx="1497900" cy="340800"/>
          </a:xfrm>
          <a:prstGeom prst="rect">
            <a:avLst/>
          </a:prstGeom>
          <a:solidFill>
            <a:schemeClr val="accent3"/>
          </a:solidFill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68575" lIns="68575" rIns="68575" wrap="square" tIns="6857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3" name="Shape 173"/>
          <p:cNvSpPr txBox="1"/>
          <p:nvPr/>
        </p:nvSpPr>
        <p:spPr>
          <a:xfrm>
            <a:off x="7563394" y="38"/>
            <a:ext cx="1663200" cy="3408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>
                <a:latin typeface="Luckiest Guy"/>
                <a:ea typeface="Luckiest Guy"/>
                <a:cs typeface="Luckiest Guy"/>
                <a:sym typeface="Luckiest Guy"/>
              </a:rPr>
              <a:t>English 2R</a:t>
            </a:r>
          </a:p>
        </p:txBody>
      </p:sp>
      <p:sp>
        <p:nvSpPr>
          <p:cNvPr id="174" name="Shape 174"/>
          <p:cNvSpPr/>
          <p:nvPr/>
        </p:nvSpPr>
        <p:spPr>
          <a:xfrm>
            <a:off x="3072625" y="1068955"/>
            <a:ext cx="4414800" cy="1015800"/>
          </a:xfrm>
          <a:prstGeom prst="rect">
            <a:avLst/>
          </a:prstGeom>
          <a:solidFill>
            <a:schemeClr val="accent3"/>
          </a:solidFill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68575" lIns="68575" rIns="68575" wrap="square" tIns="6857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5" name="Shape 175"/>
          <p:cNvSpPr txBox="1"/>
          <p:nvPr/>
        </p:nvSpPr>
        <p:spPr>
          <a:xfrm>
            <a:off x="3100456" y="1115356"/>
            <a:ext cx="1327200" cy="5142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Luckiest Guy"/>
                <a:ea typeface="Luckiest Guy"/>
                <a:cs typeface="Luckiest Guy"/>
                <a:sym typeface="Luckiest Guy"/>
              </a:rPr>
              <a:t>Focus Standard:</a:t>
            </a:r>
          </a:p>
        </p:txBody>
      </p:sp>
      <p:sp>
        <p:nvSpPr>
          <p:cNvPr id="176" name="Shape 176"/>
          <p:cNvSpPr txBox="1"/>
          <p:nvPr/>
        </p:nvSpPr>
        <p:spPr>
          <a:xfrm>
            <a:off x="2971613" y="95756"/>
            <a:ext cx="4414800" cy="6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indent="-234950" lvl="0" marL="342900" rtl="0">
              <a:spcBef>
                <a:spcPts val="0"/>
              </a:spcBef>
              <a:buSzPct val="100000"/>
              <a:buFont typeface="Happy Monkey"/>
              <a:buChar char="●"/>
            </a:pPr>
            <a:r>
              <a:rPr b="1" lang="en" sz="1100">
                <a:latin typeface="Happy Monkey"/>
                <a:ea typeface="Happy Monkey"/>
                <a:cs typeface="Happy Monkey"/>
                <a:sym typeface="Happy Monkey"/>
              </a:rPr>
              <a:t>I will identify characters and the traits as presented in the text or as inferred through context clues. </a:t>
            </a:r>
          </a:p>
        </p:txBody>
      </p:sp>
      <p:sp>
        <p:nvSpPr>
          <p:cNvPr id="177" name="Shape 177"/>
          <p:cNvSpPr txBox="1"/>
          <p:nvPr/>
        </p:nvSpPr>
        <p:spPr>
          <a:xfrm>
            <a:off x="4254975" y="1049650"/>
            <a:ext cx="31314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1100">
                <a:latin typeface="Happy Monkey"/>
                <a:ea typeface="Happy Monkey"/>
                <a:cs typeface="Happy Monkey"/>
                <a:sym typeface="Happy Monkey"/>
              </a:rPr>
              <a:t>CCSS.ELA-LITERACY.RL.9-10.2</a:t>
            </a:r>
            <a:br>
              <a:rPr b="1" lang="en" sz="1100">
                <a:latin typeface="Happy Monkey"/>
                <a:ea typeface="Happy Monkey"/>
                <a:cs typeface="Happy Monkey"/>
                <a:sym typeface="Happy Monkey"/>
              </a:rPr>
            </a:br>
            <a:r>
              <a:rPr b="1" lang="en" sz="1100">
                <a:latin typeface="Happy Monkey"/>
                <a:ea typeface="Happy Monkey"/>
                <a:cs typeface="Happy Monkey"/>
                <a:sym typeface="Happy Monkey"/>
              </a:rPr>
              <a:t>Determine a theme or central idea of a text and analyze in detail its development over the course of the text, including how it emerges and is shaped and refined by specific details; provide an objective summary of the text.</a:t>
            </a:r>
          </a:p>
        </p:txBody>
      </p:sp>
      <p:pic>
        <p:nvPicPr>
          <p:cNvPr descr="calendar clip art.png" id="178" name="Shape 178"/>
          <p:cNvPicPr preferRelativeResize="0"/>
          <p:nvPr/>
        </p:nvPicPr>
        <p:blipFill rotWithShape="1">
          <a:blip r:embed="rId3">
            <a:alphaModFix/>
          </a:blip>
          <a:srcRect b="0" l="0" r="0" t="13427"/>
          <a:stretch/>
        </p:blipFill>
        <p:spPr>
          <a:xfrm>
            <a:off x="7563656" y="399047"/>
            <a:ext cx="1531286" cy="1428320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</p:pic>
      <p:sp>
        <p:nvSpPr>
          <p:cNvPr id="179" name="Shape 179"/>
          <p:cNvSpPr/>
          <p:nvPr/>
        </p:nvSpPr>
        <p:spPr>
          <a:xfrm>
            <a:off x="7837602" y="799344"/>
            <a:ext cx="926100" cy="861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68575" lIns="68575" rIns="68575" wrap="square" tIns="6857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0" name="Shape 180"/>
          <p:cNvSpPr txBox="1"/>
          <p:nvPr/>
        </p:nvSpPr>
        <p:spPr>
          <a:xfrm>
            <a:off x="7663200" y="794813"/>
            <a:ext cx="1327200" cy="3294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1200">
                <a:latin typeface="Cherry Cream Soda"/>
                <a:ea typeface="Cherry Cream Soda"/>
                <a:cs typeface="Cherry Cream Soda"/>
                <a:sym typeface="Cherry Cream Soda"/>
              </a:rPr>
              <a:t>Wednesday,</a:t>
            </a:r>
          </a:p>
          <a:p>
            <a:pPr lvl="0" rtl="0" algn="ctr">
              <a:spcBef>
                <a:spcPts val="0"/>
              </a:spcBef>
              <a:buNone/>
            </a:pPr>
            <a:r>
              <a:rPr b="1" lang="en" sz="1200">
                <a:latin typeface="Cherry Cream Soda"/>
                <a:ea typeface="Cherry Cream Soda"/>
                <a:cs typeface="Cherry Cream Soda"/>
                <a:sym typeface="Cherry Cream Soda"/>
              </a:rPr>
              <a:t>November</a:t>
            </a:r>
          </a:p>
        </p:txBody>
      </p:sp>
      <p:sp>
        <p:nvSpPr>
          <p:cNvPr id="181" name="Shape 181"/>
          <p:cNvSpPr txBox="1"/>
          <p:nvPr/>
        </p:nvSpPr>
        <p:spPr>
          <a:xfrm>
            <a:off x="7663294" y="1248769"/>
            <a:ext cx="1327200" cy="5142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700">
                <a:latin typeface="Cherry Cream Soda"/>
                <a:ea typeface="Cherry Cream Soda"/>
                <a:cs typeface="Cherry Cream Soda"/>
                <a:sym typeface="Cherry Cream Soda"/>
              </a:rPr>
              <a:t>8</a:t>
            </a:r>
          </a:p>
        </p:txBody>
      </p:sp>
      <p:sp>
        <p:nvSpPr>
          <p:cNvPr id="182" name="Shape 182"/>
          <p:cNvSpPr/>
          <p:nvPr/>
        </p:nvSpPr>
        <p:spPr>
          <a:xfrm>
            <a:off x="3194650" y="2311950"/>
            <a:ext cx="2972700" cy="2695800"/>
          </a:xfrm>
          <a:prstGeom prst="wedgeRectCallout">
            <a:avLst>
              <a:gd fmla="val -21250" name="adj1"/>
              <a:gd fmla="val 55754" name="adj2"/>
            </a:avLst>
          </a:prstGeom>
          <a:solidFill>
            <a:srgbClr val="FF797A"/>
          </a:solidFill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: </a:t>
            </a:r>
          </a:p>
        </p:txBody>
      </p:sp>
      <p:sp>
        <p:nvSpPr>
          <p:cNvPr id="183" name="Shape 183"/>
          <p:cNvSpPr txBox="1"/>
          <p:nvPr/>
        </p:nvSpPr>
        <p:spPr>
          <a:xfrm>
            <a:off x="3265500" y="2311950"/>
            <a:ext cx="2684400" cy="260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>
                <a:latin typeface="Bree Serif"/>
                <a:ea typeface="Bree Serif"/>
                <a:cs typeface="Bree Serif"/>
                <a:sym typeface="Bree Serif"/>
              </a:rPr>
              <a:t>Homework:</a:t>
            </a:r>
            <a:r>
              <a:rPr lang="en">
                <a:latin typeface="Bree Serif"/>
                <a:ea typeface="Bree Serif"/>
                <a:cs typeface="Bree Serif"/>
                <a:sym typeface="Bree Serif"/>
              </a:rPr>
              <a:t>  Reading Plus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latin typeface="Bree Serif"/>
              <a:ea typeface="Bree Serif"/>
              <a:cs typeface="Bree Serif"/>
              <a:sym typeface="Bree Serif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latin typeface="Bree Serif"/>
              <a:ea typeface="Bree Serif"/>
              <a:cs typeface="Bree Serif"/>
              <a:sym typeface="Bree Serif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latin typeface="Bree Serif"/>
              <a:ea typeface="Bree Serif"/>
              <a:cs typeface="Bree Serif"/>
              <a:sym typeface="Bree Serif"/>
            </a:endParaRPr>
          </a:p>
          <a:p>
            <a:pPr lvl="0" rtl="0">
              <a:spcBef>
                <a:spcPts val="0"/>
              </a:spcBef>
              <a:buNone/>
            </a:pPr>
            <a:r>
              <a:rPr b="1" lang="en">
                <a:latin typeface="Bree Serif"/>
                <a:ea typeface="Bree Serif"/>
                <a:cs typeface="Bree Serif"/>
                <a:sym typeface="Bree Serif"/>
              </a:rPr>
              <a:t>Vocabulary</a:t>
            </a:r>
            <a:r>
              <a:rPr b="1" lang="en">
                <a:latin typeface="Luckiest Guy"/>
                <a:ea typeface="Luckiest Guy"/>
                <a:cs typeface="Luckiest Guy"/>
                <a:sym typeface="Luckiest Guy"/>
              </a:rPr>
              <a:t>:  Tuck EVerlasating Chapter 8</a:t>
            </a:r>
          </a:p>
        </p:txBody>
      </p:sp>
      <p:sp>
        <p:nvSpPr>
          <p:cNvPr id="184" name="Shape 184"/>
          <p:cNvSpPr txBox="1"/>
          <p:nvPr/>
        </p:nvSpPr>
        <p:spPr>
          <a:xfrm>
            <a:off x="60875" y="1248775"/>
            <a:ext cx="2684400" cy="350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1800">
                <a:latin typeface="Bree Serif"/>
                <a:ea typeface="Bree Serif"/>
                <a:cs typeface="Bree Serif"/>
                <a:sym typeface="Bree Serif"/>
              </a:rPr>
              <a:t>Bell ringer: 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1800">
                <a:latin typeface="Bree Serif"/>
                <a:ea typeface="Bree Serif"/>
                <a:cs typeface="Bree Serif"/>
                <a:sym typeface="Bree Serif"/>
              </a:rPr>
              <a:t>1 See Reader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1" sz="1800">
              <a:latin typeface="Bree Serif"/>
              <a:ea typeface="Bree Serif"/>
              <a:cs typeface="Bree Serif"/>
              <a:sym typeface="Bree Serif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1" sz="1800">
              <a:latin typeface="Bree Serif"/>
              <a:ea typeface="Bree Serif"/>
              <a:cs typeface="Bree Serif"/>
              <a:sym typeface="Bree Serif"/>
            </a:endParaRPr>
          </a:p>
          <a:p>
            <a:pPr lvl="0" rtl="0">
              <a:spcBef>
                <a:spcPts val="0"/>
              </a:spcBef>
              <a:buNone/>
            </a:pPr>
            <a:r>
              <a:rPr b="1" lang="en" sz="1800">
                <a:latin typeface="Bree Serif"/>
                <a:ea typeface="Bree Serif"/>
                <a:cs typeface="Bree Serif"/>
                <a:sym typeface="Bree Serif"/>
              </a:rPr>
              <a:t>Agenda: </a:t>
            </a:r>
          </a:p>
          <a:p>
            <a:pPr indent="-342900" lvl="0" marL="457200" rtl="0">
              <a:spcBef>
                <a:spcPts val="0"/>
              </a:spcBef>
              <a:buSzPct val="100000"/>
              <a:buFont typeface="Bree Serif"/>
              <a:buAutoNum type="arabicPeriod"/>
            </a:pPr>
            <a:r>
              <a:rPr b="1" lang="en" sz="1800">
                <a:latin typeface="Bree Serif"/>
                <a:ea typeface="Bree Serif"/>
                <a:cs typeface="Bree Serif"/>
                <a:sym typeface="Bree Serif"/>
              </a:rPr>
              <a:t> Tuck Everlasting Chapter 8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/>
          <p:nvPr/>
        </p:nvSpPr>
        <p:spPr>
          <a:xfrm>
            <a:off x="42319" y="42319"/>
            <a:ext cx="7443300" cy="675900"/>
          </a:xfrm>
          <a:prstGeom prst="roundRect">
            <a:avLst>
              <a:gd fmla="val 16667" name="adj"/>
            </a:avLst>
          </a:prstGeom>
          <a:solidFill>
            <a:srgbClr val="A4C2F4"/>
          </a:solidFill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68575" lIns="68575" rIns="68575" wrap="square" tIns="6857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1" name="Shape 191"/>
          <p:cNvSpPr/>
          <p:nvPr/>
        </p:nvSpPr>
        <p:spPr>
          <a:xfrm>
            <a:off x="93919" y="848719"/>
            <a:ext cx="2902800" cy="4011300"/>
          </a:xfrm>
          <a:prstGeom prst="wedgeRectCallout">
            <a:avLst>
              <a:gd fmla="val -21250" name="adj1"/>
              <a:gd fmla="val 55754" name="adj2"/>
            </a:avLst>
          </a:prstGeom>
          <a:solidFill>
            <a:schemeClr val="accent5"/>
          </a:solidFill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  <p:sp>
        <p:nvSpPr>
          <p:cNvPr id="192" name="Shape 192"/>
          <p:cNvSpPr/>
          <p:nvPr/>
        </p:nvSpPr>
        <p:spPr>
          <a:xfrm>
            <a:off x="6564039" y="1995702"/>
            <a:ext cx="2530200" cy="1571100"/>
          </a:xfrm>
          <a:prstGeom prst="cloudCallout">
            <a:avLst>
              <a:gd fmla="val -50000" name="adj1"/>
              <a:gd fmla="val 48248" name="adj2"/>
            </a:avLst>
          </a:prstGeom>
          <a:solidFill>
            <a:srgbClr val="FFFF00"/>
          </a:solidFill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3" name="Shape 193"/>
          <p:cNvSpPr txBox="1"/>
          <p:nvPr/>
        </p:nvSpPr>
        <p:spPr>
          <a:xfrm>
            <a:off x="693225" y="377663"/>
            <a:ext cx="2251500" cy="340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rIns="68575" wrap="square" tIns="342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1400">
                <a:latin typeface="Happy Monkey"/>
                <a:ea typeface="Happy Monkey"/>
                <a:cs typeface="Happy Monkey"/>
                <a:sym typeface="Happy Monkey"/>
              </a:rPr>
              <a:t>Students will be able to...</a:t>
            </a:r>
          </a:p>
        </p:txBody>
      </p:sp>
      <p:sp>
        <p:nvSpPr>
          <p:cNvPr id="194" name="Shape 194"/>
          <p:cNvSpPr txBox="1"/>
          <p:nvPr/>
        </p:nvSpPr>
        <p:spPr>
          <a:xfrm>
            <a:off x="3900506" y="-262762"/>
            <a:ext cx="176100" cy="87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1100"/>
          </a:p>
        </p:txBody>
      </p:sp>
      <p:sp>
        <p:nvSpPr>
          <p:cNvPr id="195" name="Shape 195"/>
          <p:cNvSpPr/>
          <p:nvPr/>
        </p:nvSpPr>
        <p:spPr>
          <a:xfrm>
            <a:off x="93919" y="68513"/>
            <a:ext cx="599298" cy="623517"/>
          </a:xfrm>
          <a:custGeom>
            <a:pathLst>
              <a:path extrusionOk="0" h="18420" w="17715">
                <a:moveTo>
                  <a:pt x="14673" y="803"/>
                </a:moveTo>
                <a:lnTo>
                  <a:pt x="14746" y="1022"/>
                </a:lnTo>
                <a:lnTo>
                  <a:pt x="14794" y="1217"/>
                </a:lnTo>
                <a:lnTo>
                  <a:pt x="14843" y="1655"/>
                </a:lnTo>
                <a:lnTo>
                  <a:pt x="14892" y="2141"/>
                </a:lnTo>
                <a:lnTo>
                  <a:pt x="14916" y="2385"/>
                </a:lnTo>
                <a:lnTo>
                  <a:pt x="14940" y="2482"/>
                </a:lnTo>
                <a:lnTo>
                  <a:pt x="15013" y="2604"/>
                </a:lnTo>
                <a:lnTo>
                  <a:pt x="14770" y="2847"/>
                </a:lnTo>
                <a:lnTo>
                  <a:pt x="14697" y="2920"/>
                </a:lnTo>
                <a:lnTo>
                  <a:pt x="14648" y="2628"/>
                </a:lnTo>
                <a:lnTo>
                  <a:pt x="14600" y="2360"/>
                </a:lnTo>
                <a:lnTo>
                  <a:pt x="14527" y="2044"/>
                </a:lnTo>
                <a:lnTo>
                  <a:pt x="14405" y="1776"/>
                </a:lnTo>
                <a:lnTo>
                  <a:pt x="14308" y="1484"/>
                </a:lnTo>
                <a:lnTo>
                  <a:pt x="14210" y="1192"/>
                </a:lnTo>
                <a:lnTo>
                  <a:pt x="14673" y="803"/>
                </a:lnTo>
                <a:close/>
                <a:moveTo>
                  <a:pt x="15695" y="2847"/>
                </a:moveTo>
                <a:lnTo>
                  <a:pt x="16400" y="2871"/>
                </a:lnTo>
                <a:lnTo>
                  <a:pt x="17106" y="2969"/>
                </a:lnTo>
                <a:lnTo>
                  <a:pt x="16984" y="3115"/>
                </a:lnTo>
                <a:lnTo>
                  <a:pt x="16960" y="3090"/>
                </a:lnTo>
                <a:lnTo>
                  <a:pt x="16887" y="3042"/>
                </a:lnTo>
                <a:lnTo>
                  <a:pt x="16790" y="2993"/>
                </a:lnTo>
                <a:lnTo>
                  <a:pt x="16595" y="2969"/>
                </a:lnTo>
                <a:lnTo>
                  <a:pt x="16400" y="2944"/>
                </a:lnTo>
                <a:lnTo>
                  <a:pt x="15914" y="2944"/>
                </a:lnTo>
                <a:lnTo>
                  <a:pt x="15622" y="2920"/>
                </a:lnTo>
                <a:lnTo>
                  <a:pt x="15695" y="2847"/>
                </a:lnTo>
                <a:close/>
                <a:moveTo>
                  <a:pt x="14040" y="1314"/>
                </a:moveTo>
                <a:lnTo>
                  <a:pt x="14040" y="1484"/>
                </a:lnTo>
                <a:lnTo>
                  <a:pt x="14064" y="1655"/>
                </a:lnTo>
                <a:lnTo>
                  <a:pt x="14137" y="2020"/>
                </a:lnTo>
                <a:lnTo>
                  <a:pt x="14283" y="2871"/>
                </a:lnTo>
                <a:lnTo>
                  <a:pt x="14308" y="3066"/>
                </a:lnTo>
                <a:lnTo>
                  <a:pt x="14332" y="3236"/>
                </a:lnTo>
                <a:lnTo>
                  <a:pt x="14162" y="3382"/>
                </a:lnTo>
                <a:lnTo>
                  <a:pt x="14137" y="3139"/>
                </a:lnTo>
                <a:lnTo>
                  <a:pt x="14040" y="2871"/>
                </a:lnTo>
                <a:lnTo>
                  <a:pt x="13870" y="2433"/>
                </a:lnTo>
                <a:lnTo>
                  <a:pt x="13748" y="2068"/>
                </a:lnTo>
                <a:lnTo>
                  <a:pt x="13675" y="1703"/>
                </a:lnTo>
                <a:lnTo>
                  <a:pt x="13651" y="1630"/>
                </a:lnTo>
                <a:lnTo>
                  <a:pt x="13699" y="1582"/>
                </a:lnTo>
                <a:lnTo>
                  <a:pt x="14040" y="1314"/>
                </a:lnTo>
                <a:close/>
                <a:moveTo>
                  <a:pt x="13359" y="1898"/>
                </a:moveTo>
                <a:lnTo>
                  <a:pt x="13432" y="2239"/>
                </a:lnTo>
                <a:lnTo>
                  <a:pt x="13553" y="2677"/>
                </a:lnTo>
                <a:lnTo>
                  <a:pt x="13699" y="3090"/>
                </a:lnTo>
                <a:lnTo>
                  <a:pt x="13772" y="3358"/>
                </a:lnTo>
                <a:lnTo>
                  <a:pt x="13821" y="3480"/>
                </a:lnTo>
                <a:lnTo>
                  <a:pt x="13894" y="3601"/>
                </a:lnTo>
                <a:lnTo>
                  <a:pt x="13724" y="3723"/>
                </a:lnTo>
                <a:lnTo>
                  <a:pt x="13699" y="3577"/>
                </a:lnTo>
                <a:lnTo>
                  <a:pt x="13675" y="3407"/>
                </a:lnTo>
                <a:lnTo>
                  <a:pt x="13578" y="3090"/>
                </a:lnTo>
                <a:lnTo>
                  <a:pt x="13529" y="2798"/>
                </a:lnTo>
                <a:lnTo>
                  <a:pt x="13456" y="2531"/>
                </a:lnTo>
                <a:lnTo>
                  <a:pt x="13383" y="2239"/>
                </a:lnTo>
                <a:lnTo>
                  <a:pt x="13237" y="1995"/>
                </a:lnTo>
                <a:lnTo>
                  <a:pt x="13359" y="1898"/>
                </a:lnTo>
                <a:close/>
                <a:moveTo>
                  <a:pt x="15378" y="3188"/>
                </a:moveTo>
                <a:lnTo>
                  <a:pt x="15500" y="3236"/>
                </a:lnTo>
                <a:lnTo>
                  <a:pt x="15646" y="3261"/>
                </a:lnTo>
                <a:lnTo>
                  <a:pt x="15914" y="3285"/>
                </a:lnTo>
                <a:lnTo>
                  <a:pt x="16790" y="3358"/>
                </a:lnTo>
                <a:lnTo>
                  <a:pt x="16473" y="3723"/>
                </a:lnTo>
                <a:lnTo>
                  <a:pt x="16449" y="3650"/>
                </a:lnTo>
                <a:lnTo>
                  <a:pt x="16425" y="3601"/>
                </a:lnTo>
                <a:lnTo>
                  <a:pt x="16376" y="3553"/>
                </a:lnTo>
                <a:lnTo>
                  <a:pt x="16303" y="3528"/>
                </a:lnTo>
                <a:lnTo>
                  <a:pt x="16084" y="3455"/>
                </a:lnTo>
                <a:lnTo>
                  <a:pt x="15816" y="3431"/>
                </a:lnTo>
                <a:lnTo>
                  <a:pt x="15573" y="3431"/>
                </a:lnTo>
                <a:lnTo>
                  <a:pt x="15330" y="3455"/>
                </a:lnTo>
                <a:lnTo>
                  <a:pt x="15086" y="3455"/>
                </a:lnTo>
                <a:lnTo>
                  <a:pt x="15135" y="3431"/>
                </a:lnTo>
                <a:lnTo>
                  <a:pt x="15378" y="3188"/>
                </a:lnTo>
                <a:close/>
                <a:moveTo>
                  <a:pt x="13067" y="2166"/>
                </a:moveTo>
                <a:lnTo>
                  <a:pt x="13115" y="2628"/>
                </a:lnTo>
                <a:lnTo>
                  <a:pt x="13164" y="3042"/>
                </a:lnTo>
                <a:lnTo>
                  <a:pt x="13188" y="3285"/>
                </a:lnTo>
                <a:lnTo>
                  <a:pt x="13213" y="3553"/>
                </a:lnTo>
                <a:lnTo>
                  <a:pt x="13261" y="3699"/>
                </a:lnTo>
                <a:lnTo>
                  <a:pt x="13286" y="3820"/>
                </a:lnTo>
                <a:lnTo>
                  <a:pt x="13359" y="3942"/>
                </a:lnTo>
                <a:lnTo>
                  <a:pt x="13432" y="4015"/>
                </a:lnTo>
                <a:lnTo>
                  <a:pt x="13213" y="4234"/>
                </a:lnTo>
                <a:lnTo>
                  <a:pt x="13140" y="3845"/>
                </a:lnTo>
                <a:lnTo>
                  <a:pt x="13042" y="3480"/>
                </a:lnTo>
                <a:lnTo>
                  <a:pt x="12994" y="3236"/>
                </a:lnTo>
                <a:lnTo>
                  <a:pt x="12921" y="2969"/>
                </a:lnTo>
                <a:lnTo>
                  <a:pt x="12823" y="2701"/>
                </a:lnTo>
                <a:lnTo>
                  <a:pt x="12702" y="2482"/>
                </a:lnTo>
                <a:lnTo>
                  <a:pt x="12872" y="2336"/>
                </a:lnTo>
                <a:lnTo>
                  <a:pt x="13067" y="2166"/>
                </a:lnTo>
                <a:close/>
                <a:moveTo>
                  <a:pt x="14648" y="3796"/>
                </a:moveTo>
                <a:lnTo>
                  <a:pt x="14819" y="3869"/>
                </a:lnTo>
                <a:lnTo>
                  <a:pt x="15013" y="3893"/>
                </a:lnTo>
                <a:lnTo>
                  <a:pt x="15232" y="3918"/>
                </a:lnTo>
                <a:lnTo>
                  <a:pt x="16035" y="3918"/>
                </a:lnTo>
                <a:lnTo>
                  <a:pt x="16181" y="3966"/>
                </a:lnTo>
                <a:lnTo>
                  <a:pt x="16230" y="3966"/>
                </a:lnTo>
                <a:lnTo>
                  <a:pt x="16011" y="4185"/>
                </a:lnTo>
                <a:lnTo>
                  <a:pt x="15938" y="4258"/>
                </a:lnTo>
                <a:lnTo>
                  <a:pt x="15816" y="4210"/>
                </a:lnTo>
                <a:lnTo>
                  <a:pt x="15695" y="4161"/>
                </a:lnTo>
                <a:lnTo>
                  <a:pt x="15403" y="4137"/>
                </a:lnTo>
                <a:lnTo>
                  <a:pt x="14916" y="4137"/>
                </a:lnTo>
                <a:lnTo>
                  <a:pt x="14600" y="4112"/>
                </a:lnTo>
                <a:lnTo>
                  <a:pt x="14259" y="4112"/>
                </a:lnTo>
                <a:lnTo>
                  <a:pt x="14648" y="3796"/>
                </a:lnTo>
                <a:close/>
                <a:moveTo>
                  <a:pt x="13943" y="4404"/>
                </a:moveTo>
                <a:lnTo>
                  <a:pt x="14283" y="4453"/>
                </a:lnTo>
                <a:lnTo>
                  <a:pt x="14648" y="4502"/>
                </a:lnTo>
                <a:lnTo>
                  <a:pt x="15354" y="4550"/>
                </a:lnTo>
                <a:lnTo>
                  <a:pt x="15524" y="4575"/>
                </a:lnTo>
                <a:lnTo>
                  <a:pt x="15330" y="4745"/>
                </a:lnTo>
                <a:lnTo>
                  <a:pt x="15184" y="4915"/>
                </a:lnTo>
                <a:lnTo>
                  <a:pt x="14697" y="4818"/>
                </a:lnTo>
                <a:lnTo>
                  <a:pt x="14186" y="4745"/>
                </a:lnTo>
                <a:lnTo>
                  <a:pt x="13699" y="4672"/>
                </a:lnTo>
                <a:lnTo>
                  <a:pt x="13797" y="4550"/>
                </a:lnTo>
                <a:lnTo>
                  <a:pt x="13943" y="4404"/>
                </a:lnTo>
                <a:close/>
                <a:moveTo>
                  <a:pt x="14721" y="0"/>
                </a:moveTo>
                <a:lnTo>
                  <a:pt x="14673" y="24"/>
                </a:lnTo>
                <a:lnTo>
                  <a:pt x="14600" y="49"/>
                </a:lnTo>
                <a:lnTo>
                  <a:pt x="14551" y="97"/>
                </a:lnTo>
                <a:lnTo>
                  <a:pt x="14235" y="389"/>
                </a:lnTo>
                <a:lnTo>
                  <a:pt x="13894" y="681"/>
                </a:lnTo>
                <a:lnTo>
                  <a:pt x="13213" y="1217"/>
                </a:lnTo>
                <a:lnTo>
                  <a:pt x="12921" y="1460"/>
                </a:lnTo>
                <a:lnTo>
                  <a:pt x="12775" y="1606"/>
                </a:lnTo>
                <a:lnTo>
                  <a:pt x="12629" y="1752"/>
                </a:lnTo>
                <a:lnTo>
                  <a:pt x="12507" y="1922"/>
                </a:lnTo>
                <a:lnTo>
                  <a:pt x="12385" y="2093"/>
                </a:lnTo>
                <a:lnTo>
                  <a:pt x="12337" y="2263"/>
                </a:lnTo>
                <a:lnTo>
                  <a:pt x="12312" y="2458"/>
                </a:lnTo>
                <a:lnTo>
                  <a:pt x="12337" y="2506"/>
                </a:lnTo>
                <a:lnTo>
                  <a:pt x="12312" y="2531"/>
                </a:lnTo>
                <a:lnTo>
                  <a:pt x="12337" y="2774"/>
                </a:lnTo>
                <a:lnTo>
                  <a:pt x="12385" y="3017"/>
                </a:lnTo>
                <a:lnTo>
                  <a:pt x="12507" y="3504"/>
                </a:lnTo>
                <a:lnTo>
                  <a:pt x="12531" y="3796"/>
                </a:lnTo>
                <a:lnTo>
                  <a:pt x="12580" y="4137"/>
                </a:lnTo>
                <a:lnTo>
                  <a:pt x="12629" y="4453"/>
                </a:lnTo>
                <a:lnTo>
                  <a:pt x="12677" y="4599"/>
                </a:lnTo>
                <a:lnTo>
                  <a:pt x="12750" y="4745"/>
                </a:lnTo>
                <a:lnTo>
                  <a:pt x="12288" y="5256"/>
                </a:lnTo>
                <a:lnTo>
                  <a:pt x="11972" y="5621"/>
                </a:lnTo>
                <a:lnTo>
                  <a:pt x="11631" y="5961"/>
                </a:lnTo>
                <a:lnTo>
                  <a:pt x="10925" y="6643"/>
                </a:lnTo>
                <a:lnTo>
                  <a:pt x="10220" y="7300"/>
                </a:lnTo>
                <a:lnTo>
                  <a:pt x="9490" y="7981"/>
                </a:lnTo>
                <a:lnTo>
                  <a:pt x="9125" y="8370"/>
                </a:lnTo>
                <a:lnTo>
                  <a:pt x="8760" y="8760"/>
                </a:lnTo>
                <a:lnTo>
                  <a:pt x="8371" y="9149"/>
                </a:lnTo>
                <a:lnTo>
                  <a:pt x="8006" y="9538"/>
                </a:lnTo>
                <a:lnTo>
                  <a:pt x="7884" y="9490"/>
                </a:lnTo>
                <a:lnTo>
                  <a:pt x="7665" y="9490"/>
                </a:lnTo>
                <a:lnTo>
                  <a:pt x="7568" y="9514"/>
                </a:lnTo>
                <a:lnTo>
                  <a:pt x="7422" y="9538"/>
                </a:lnTo>
                <a:lnTo>
                  <a:pt x="7276" y="9587"/>
                </a:lnTo>
                <a:lnTo>
                  <a:pt x="7154" y="9684"/>
                </a:lnTo>
                <a:lnTo>
                  <a:pt x="7057" y="9830"/>
                </a:lnTo>
                <a:lnTo>
                  <a:pt x="6984" y="9976"/>
                </a:lnTo>
                <a:lnTo>
                  <a:pt x="6935" y="10147"/>
                </a:lnTo>
                <a:lnTo>
                  <a:pt x="6959" y="10317"/>
                </a:lnTo>
                <a:lnTo>
                  <a:pt x="7008" y="10487"/>
                </a:lnTo>
                <a:lnTo>
                  <a:pt x="7105" y="10633"/>
                </a:lnTo>
                <a:lnTo>
                  <a:pt x="7251" y="10755"/>
                </a:lnTo>
                <a:lnTo>
                  <a:pt x="7397" y="10828"/>
                </a:lnTo>
                <a:lnTo>
                  <a:pt x="7568" y="10877"/>
                </a:lnTo>
                <a:lnTo>
                  <a:pt x="7738" y="10901"/>
                </a:lnTo>
                <a:lnTo>
                  <a:pt x="7884" y="10877"/>
                </a:lnTo>
                <a:lnTo>
                  <a:pt x="8006" y="10804"/>
                </a:lnTo>
                <a:lnTo>
                  <a:pt x="8127" y="10731"/>
                </a:lnTo>
                <a:lnTo>
                  <a:pt x="8225" y="10633"/>
                </a:lnTo>
                <a:lnTo>
                  <a:pt x="8298" y="10512"/>
                </a:lnTo>
                <a:lnTo>
                  <a:pt x="8346" y="10390"/>
                </a:lnTo>
                <a:lnTo>
                  <a:pt x="8371" y="10244"/>
                </a:lnTo>
                <a:lnTo>
                  <a:pt x="8371" y="10098"/>
                </a:lnTo>
                <a:lnTo>
                  <a:pt x="8371" y="10049"/>
                </a:lnTo>
                <a:lnTo>
                  <a:pt x="8711" y="9733"/>
                </a:lnTo>
                <a:lnTo>
                  <a:pt x="9003" y="9392"/>
                </a:lnTo>
                <a:lnTo>
                  <a:pt x="9295" y="9052"/>
                </a:lnTo>
                <a:lnTo>
                  <a:pt x="9587" y="8760"/>
                </a:lnTo>
                <a:lnTo>
                  <a:pt x="10317" y="8054"/>
                </a:lnTo>
                <a:lnTo>
                  <a:pt x="11047" y="7373"/>
                </a:lnTo>
                <a:lnTo>
                  <a:pt x="11777" y="6691"/>
                </a:lnTo>
                <a:lnTo>
                  <a:pt x="12507" y="5986"/>
                </a:lnTo>
                <a:lnTo>
                  <a:pt x="12896" y="5548"/>
                </a:lnTo>
                <a:lnTo>
                  <a:pt x="13310" y="5086"/>
                </a:lnTo>
                <a:lnTo>
                  <a:pt x="13529" y="5159"/>
                </a:lnTo>
                <a:lnTo>
                  <a:pt x="13748" y="5207"/>
                </a:lnTo>
                <a:lnTo>
                  <a:pt x="14186" y="5280"/>
                </a:lnTo>
                <a:lnTo>
                  <a:pt x="14648" y="5353"/>
                </a:lnTo>
                <a:lnTo>
                  <a:pt x="15086" y="5426"/>
                </a:lnTo>
                <a:lnTo>
                  <a:pt x="15184" y="5426"/>
                </a:lnTo>
                <a:lnTo>
                  <a:pt x="15281" y="5402"/>
                </a:lnTo>
                <a:lnTo>
                  <a:pt x="15354" y="5353"/>
                </a:lnTo>
                <a:lnTo>
                  <a:pt x="15403" y="5280"/>
                </a:lnTo>
                <a:lnTo>
                  <a:pt x="15524" y="5207"/>
                </a:lnTo>
                <a:lnTo>
                  <a:pt x="15670" y="5134"/>
                </a:lnTo>
                <a:lnTo>
                  <a:pt x="15938" y="4940"/>
                </a:lnTo>
                <a:lnTo>
                  <a:pt x="16352" y="4526"/>
                </a:lnTo>
                <a:lnTo>
                  <a:pt x="16692" y="4210"/>
                </a:lnTo>
                <a:lnTo>
                  <a:pt x="17009" y="3869"/>
                </a:lnTo>
                <a:lnTo>
                  <a:pt x="17325" y="3504"/>
                </a:lnTo>
                <a:lnTo>
                  <a:pt x="17617" y="3115"/>
                </a:lnTo>
                <a:lnTo>
                  <a:pt x="17641" y="3066"/>
                </a:lnTo>
                <a:lnTo>
                  <a:pt x="17666" y="3017"/>
                </a:lnTo>
                <a:lnTo>
                  <a:pt x="17641" y="2896"/>
                </a:lnTo>
                <a:lnTo>
                  <a:pt x="17690" y="2774"/>
                </a:lnTo>
                <a:lnTo>
                  <a:pt x="17714" y="2701"/>
                </a:lnTo>
                <a:lnTo>
                  <a:pt x="17690" y="2652"/>
                </a:lnTo>
                <a:lnTo>
                  <a:pt x="17690" y="2579"/>
                </a:lnTo>
                <a:lnTo>
                  <a:pt x="17641" y="2531"/>
                </a:lnTo>
                <a:lnTo>
                  <a:pt x="17593" y="2506"/>
                </a:lnTo>
                <a:lnTo>
                  <a:pt x="17495" y="2482"/>
                </a:lnTo>
                <a:lnTo>
                  <a:pt x="16838" y="2360"/>
                </a:lnTo>
                <a:lnTo>
                  <a:pt x="16473" y="2312"/>
                </a:lnTo>
                <a:lnTo>
                  <a:pt x="16108" y="2287"/>
                </a:lnTo>
                <a:lnTo>
                  <a:pt x="16303" y="2068"/>
                </a:lnTo>
                <a:lnTo>
                  <a:pt x="16522" y="1801"/>
                </a:lnTo>
                <a:lnTo>
                  <a:pt x="16790" y="1582"/>
                </a:lnTo>
                <a:lnTo>
                  <a:pt x="17033" y="1338"/>
                </a:lnTo>
                <a:lnTo>
                  <a:pt x="17276" y="1095"/>
                </a:lnTo>
                <a:lnTo>
                  <a:pt x="17325" y="1022"/>
                </a:lnTo>
                <a:lnTo>
                  <a:pt x="17374" y="949"/>
                </a:lnTo>
                <a:lnTo>
                  <a:pt x="17374" y="876"/>
                </a:lnTo>
                <a:lnTo>
                  <a:pt x="17374" y="803"/>
                </a:lnTo>
                <a:lnTo>
                  <a:pt x="17325" y="681"/>
                </a:lnTo>
                <a:lnTo>
                  <a:pt x="17252" y="560"/>
                </a:lnTo>
                <a:lnTo>
                  <a:pt x="17155" y="487"/>
                </a:lnTo>
                <a:lnTo>
                  <a:pt x="17009" y="438"/>
                </a:lnTo>
                <a:lnTo>
                  <a:pt x="16960" y="462"/>
                </a:lnTo>
                <a:lnTo>
                  <a:pt x="16887" y="462"/>
                </a:lnTo>
                <a:lnTo>
                  <a:pt x="16838" y="511"/>
                </a:lnTo>
                <a:lnTo>
                  <a:pt x="16765" y="560"/>
                </a:lnTo>
                <a:lnTo>
                  <a:pt x="16571" y="803"/>
                </a:lnTo>
                <a:lnTo>
                  <a:pt x="16352" y="1022"/>
                </a:lnTo>
                <a:lnTo>
                  <a:pt x="16133" y="1241"/>
                </a:lnTo>
                <a:lnTo>
                  <a:pt x="15914" y="1460"/>
                </a:lnTo>
                <a:lnTo>
                  <a:pt x="15500" y="1971"/>
                </a:lnTo>
                <a:lnTo>
                  <a:pt x="15427" y="1436"/>
                </a:lnTo>
                <a:lnTo>
                  <a:pt x="15354" y="1095"/>
                </a:lnTo>
                <a:lnTo>
                  <a:pt x="15281" y="779"/>
                </a:lnTo>
                <a:lnTo>
                  <a:pt x="15184" y="462"/>
                </a:lnTo>
                <a:lnTo>
                  <a:pt x="15111" y="292"/>
                </a:lnTo>
                <a:lnTo>
                  <a:pt x="15013" y="146"/>
                </a:lnTo>
                <a:lnTo>
                  <a:pt x="14965" y="97"/>
                </a:lnTo>
                <a:lnTo>
                  <a:pt x="14916" y="49"/>
                </a:lnTo>
                <a:lnTo>
                  <a:pt x="14794" y="24"/>
                </a:lnTo>
                <a:lnTo>
                  <a:pt x="14721" y="0"/>
                </a:lnTo>
                <a:close/>
                <a:moveTo>
                  <a:pt x="7543" y="6691"/>
                </a:moveTo>
                <a:lnTo>
                  <a:pt x="7203" y="6716"/>
                </a:lnTo>
                <a:lnTo>
                  <a:pt x="6886" y="6789"/>
                </a:lnTo>
                <a:lnTo>
                  <a:pt x="6570" y="6862"/>
                </a:lnTo>
                <a:lnTo>
                  <a:pt x="6254" y="6983"/>
                </a:lnTo>
                <a:lnTo>
                  <a:pt x="5962" y="7105"/>
                </a:lnTo>
                <a:lnTo>
                  <a:pt x="5670" y="7275"/>
                </a:lnTo>
                <a:lnTo>
                  <a:pt x="5402" y="7470"/>
                </a:lnTo>
                <a:lnTo>
                  <a:pt x="5159" y="7713"/>
                </a:lnTo>
                <a:lnTo>
                  <a:pt x="4940" y="7957"/>
                </a:lnTo>
                <a:lnTo>
                  <a:pt x="4745" y="8249"/>
                </a:lnTo>
                <a:lnTo>
                  <a:pt x="4599" y="8565"/>
                </a:lnTo>
                <a:lnTo>
                  <a:pt x="4477" y="8857"/>
                </a:lnTo>
                <a:lnTo>
                  <a:pt x="4380" y="9149"/>
                </a:lnTo>
                <a:lnTo>
                  <a:pt x="4307" y="9441"/>
                </a:lnTo>
                <a:lnTo>
                  <a:pt x="4258" y="9733"/>
                </a:lnTo>
                <a:lnTo>
                  <a:pt x="4234" y="10025"/>
                </a:lnTo>
                <a:lnTo>
                  <a:pt x="4234" y="10317"/>
                </a:lnTo>
                <a:lnTo>
                  <a:pt x="4258" y="10609"/>
                </a:lnTo>
                <a:lnTo>
                  <a:pt x="4307" y="10901"/>
                </a:lnTo>
                <a:lnTo>
                  <a:pt x="4356" y="11193"/>
                </a:lnTo>
                <a:lnTo>
                  <a:pt x="4453" y="11461"/>
                </a:lnTo>
                <a:lnTo>
                  <a:pt x="4550" y="11728"/>
                </a:lnTo>
                <a:lnTo>
                  <a:pt x="4696" y="11996"/>
                </a:lnTo>
                <a:lnTo>
                  <a:pt x="4842" y="12239"/>
                </a:lnTo>
                <a:lnTo>
                  <a:pt x="5013" y="12458"/>
                </a:lnTo>
                <a:lnTo>
                  <a:pt x="5207" y="12677"/>
                </a:lnTo>
                <a:lnTo>
                  <a:pt x="5426" y="12872"/>
                </a:lnTo>
                <a:lnTo>
                  <a:pt x="5670" y="13067"/>
                </a:lnTo>
                <a:lnTo>
                  <a:pt x="5913" y="13213"/>
                </a:lnTo>
                <a:lnTo>
                  <a:pt x="6181" y="13334"/>
                </a:lnTo>
                <a:lnTo>
                  <a:pt x="6473" y="13456"/>
                </a:lnTo>
                <a:lnTo>
                  <a:pt x="6740" y="13529"/>
                </a:lnTo>
                <a:lnTo>
                  <a:pt x="7032" y="13602"/>
                </a:lnTo>
                <a:lnTo>
                  <a:pt x="7324" y="13650"/>
                </a:lnTo>
                <a:lnTo>
                  <a:pt x="7933" y="13650"/>
                </a:lnTo>
                <a:lnTo>
                  <a:pt x="8225" y="13626"/>
                </a:lnTo>
                <a:lnTo>
                  <a:pt x="8541" y="13577"/>
                </a:lnTo>
                <a:lnTo>
                  <a:pt x="8833" y="13505"/>
                </a:lnTo>
                <a:lnTo>
                  <a:pt x="9125" y="13407"/>
                </a:lnTo>
                <a:lnTo>
                  <a:pt x="9393" y="13310"/>
                </a:lnTo>
                <a:lnTo>
                  <a:pt x="9660" y="13164"/>
                </a:lnTo>
                <a:lnTo>
                  <a:pt x="9903" y="12994"/>
                </a:lnTo>
                <a:lnTo>
                  <a:pt x="10147" y="12823"/>
                </a:lnTo>
                <a:lnTo>
                  <a:pt x="10390" y="12604"/>
                </a:lnTo>
                <a:lnTo>
                  <a:pt x="10585" y="12361"/>
                </a:lnTo>
                <a:lnTo>
                  <a:pt x="10779" y="12118"/>
                </a:lnTo>
                <a:lnTo>
                  <a:pt x="10925" y="11826"/>
                </a:lnTo>
                <a:lnTo>
                  <a:pt x="11071" y="11558"/>
                </a:lnTo>
                <a:lnTo>
                  <a:pt x="11193" y="11242"/>
                </a:lnTo>
                <a:lnTo>
                  <a:pt x="11266" y="10950"/>
                </a:lnTo>
                <a:lnTo>
                  <a:pt x="11339" y="10633"/>
                </a:lnTo>
                <a:lnTo>
                  <a:pt x="11388" y="10317"/>
                </a:lnTo>
                <a:lnTo>
                  <a:pt x="11388" y="9976"/>
                </a:lnTo>
                <a:lnTo>
                  <a:pt x="11363" y="9660"/>
                </a:lnTo>
                <a:lnTo>
                  <a:pt x="11315" y="9368"/>
                </a:lnTo>
                <a:lnTo>
                  <a:pt x="11242" y="9052"/>
                </a:lnTo>
                <a:lnTo>
                  <a:pt x="11120" y="8760"/>
                </a:lnTo>
                <a:lnTo>
                  <a:pt x="10974" y="8492"/>
                </a:lnTo>
                <a:lnTo>
                  <a:pt x="10147" y="9295"/>
                </a:lnTo>
                <a:lnTo>
                  <a:pt x="9733" y="9733"/>
                </a:lnTo>
                <a:lnTo>
                  <a:pt x="9636" y="9855"/>
                </a:lnTo>
                <a:lnTo>
                  <a:pt x="9636" y="9879"/>
                </a:lnTo>
                <a:lnTo>
                  <a:pt x="9636" y="10244"/>
                </a:lnTo>
                <a:lnTo>
                  <a:pt x="9587" y="10609"/>
                </a:lnTo>
                <a:lnTo>
                  <a:pt x="9539" y="10779"/>
                </a:lnTo>
                <a:lnTo>
                  <a:pt x="9466" y="10950"/>
                </a:lnTo>
                <a:lnTo>
                  <a:pt x="9393" y="11096"/>
                </a:lnTo>
                <a:lnTo>
                  <a:pt x="9295" y="11242"/>
                </a:lnTo>
                <a:lnTo>
                  <a:pt x="9149" y="11363"/>
                </a:lnTo>
                <a:lnTo>
                  <a:pt x="9003" y="11485"/>
                </a:lnTo>
                <a:lnTo>
                  <a:pt x="8882" y="11582"/>
                </a:lnTo>
                <a:lnTo>
                  <a:pt x="8736" y="11655"/>
                </a:lnTo>
                <a:lnTo>
                  <a:pt x="8590" y="11704"/>
                </a:lnTo>
                <a:lnTo>
                  <a:pt x="8444" y="11728"/>
                </a:lnTo>
                <a:lnTo>
                  <a:pt x="8127" y="11777"/>
                </a:lnTo>
                <a:lnTo>
                  <a:pt x="7811" y="11777"/>
                </a:lnTo>
                <a:lnTo>
                  <a:pt x="7470" y="11728"/>
                </a:lnTo>
                <a:lnTo>
                  <a:pt x="7178" y="11631"/>
                </a:lnTo>
                <a:lnTo>
                  <a:pt x="6886" y="11509"/>
                </a:lnTo>
                <a:lnTo>
                  <a:pt x="6643" y="11339"/>
                </a:lnTo>
                <a:lnTo>
                  <a:pt x="6521" y="11217"/>
                </a:lnTo>
                <a:lnTo>
                  <a:pt x="6400" y="11096"/>
                </a:lnTo>
                <a:lnTo>
                  <a:pt x="6327" y="10974"/>
                </a:lnTo>
                <a:lnTo>
                  <a:pt x="6254" y="10852"/>
                </a:lnTo>
                <a:lnTo>
                  <a:pt x="6132" y="10560"/>
                </a:lnTo>
                <a:lnTo>
                  <a:pt x="6059" y="10244"/>
                </a:lnTo>
                <a:lnTo>
                  <a:pt x="6059" y="9928"/>
                </a:lnTo>
                <a:lnTo>
                  <a:pt x="6083" y="9636"/>
                </a:lnTo>
                <a:lnTo>
                  <a:pt x="6181" y="9319"/>
                </a:lnTo>
                <a:lnTo>
                  <a:pt x="6302" y="9052"/>
                </a:lnTo>
                <a:lnTo>
                  <a:pt x="6400" y="8906"/>
                </a:lnTo>
                <a:lnTo>
                  <a:pt x="6497" y="8808"/>
                </a:lnTo>
                <a:lnTo>
                  <a:pt x="6594" y="8687"/>
                </a:lnTo>
                <a:lnTo>
                  <a:pt x="6716" y="8614"/>
                </a:lnTo>
                <a:lnTo>
                  <a:pt x="6984" y="8468"/>
                </a:lnTo>
                <a:lnTo>
                  <a:pt x="7276" y="8370"/>
                </a:lnTo>
                <a:lnTo>
                  <a:pt x="7495" y="8322"/>
                </a:lnTo>
                <a:lnTo>
                  <a:pt x="7689" y="8322"/>
                </a:lnTo>
                <a:lnTo>
                  <a:pt x="8054" y="8370"/>
                </a:lnTo>
                <a:lnTo>
                  <a:pt x="8200" y="8200"/>
                </a:lnTo>
                <a:lnTo>
                  <a:pt x="8565" y="7811"/>
                </a:lnTo>
                <a:lnTo>
                  <a:pt x="8955" y="7421"/>
                </a:lnTo>
                <a:lnTo>
                  <a:pt x="9344" y="7032"/>
                </a:lnTo>
                <a:lnTo>
                  <a:pt x="9295" y="6983"/>
                </a:lnTo>
                <a:lnTo>
                  <a:pt x="9247" y="6959"/>
                </a:lnTo>
                <a:lnTo>
                  <a:pt x="8906" y="6862"/>
                </a:lnTo>
                <a:lnTo>
                  <a:pt x="8565" y="6764"/>
                </a:lnTo>
                <a:lnTo>
                  <a:pt x="8225" y="6716"/>
                </a:lnTo>
                <a:lnTo>
                  <a:pt x="7884" y="6691"/>
                </a:lnTo>
                <a:close/>
                <a:moveTo>
                  <a:pt x="13407" y="15621"/>
                </a:moveTo>
                <a:lnTo>
                  <a:pt x="13505" y="15694"/>
                </a:lnTo>
                <a:lnTo>
                  <a:pt x="13310" y="15865"/>
                </a:lnTo>
                <a:lnTo>
                  <a:pt x="13213" y="15962"/>
                </a:lnTo>
                <a:lnTo>
                  <a:pt x="13115" y="16059"/>
                </a:lnTo>
                <a:lnTo>
                  <a:pt x="12969" y="16278"/>
                </a:lnTo>
                <a:lnTo>
                  <a:pt x="12969" y="16303"/>
                </a:lnTo>
                <a:lnTo>
                  <a:pt x="12969" y="16351"/>
                </a:lnTo>
                <a:lnTo>
                  <a:pt x="12994" y="16400"/>
                </a:lnTo>
                <a:lnTo>
                  <a:pt x="13067" y="16424"/>
                </a:lnTo>
                <a:lnTo>
                  <a:pt x="13115" y="16424"/>
                </a:lnTo>
                <a:lnTo>
                  <a:pt x="13140" y="16400"/>
                </a:lnTo>
                <a:lnTo>
                  <a:pt x="13237" y="16327"/>
                </a:lnTo>
                <a:lnTo>
                  <a:pt x="13334" y="16254"/>
                </a:lnTo>
                <a:lnTo>
                  <a:pt x="13553" y="16132"/>
                </a:lnTo>
                <a:lnTo>
                  <a:pt x="13699" y="16035"/>
                </a:lnTo>
                <a:lnTo>
                  <a:pt x="13845" y="15938"/>
                </a:lnTo>
                <a:lnTo>
                  <a:pt x="13918" y="15986"/>
                </a:lnTo>
                <a:lnTo>
                  <a:pt x="13772" y="16132"/>
                </a:lnTo>
                <a:lnTo>
                  <a:pt x="13651" y="16254"/>
                </a:lnTo>
                <a:lnTo>
                  <a:pt x="13553" y="16351"/>
                </a:lnTo>
                <a:lnTo>
                  <a:pt x="13456" y="16497"/>
                </a:lnTo>
                <a:lnTo>
                  <a:pt x="13407" y="16570"/>
                </a:lnTo>
                <a:lnTo>
                  <a:pt x="13383" y="16643"/>
                </a:lnTo>
                <a:lnTo>
                  <a:pt x="13383" y="16692"/>
                </a:lnTo>
                <a:lnTo>
                  <a:pt x="13432" y="16741"/>
                </a:lnTo>
                <a:lnTo>
                  <a:pt x="13553" y="16741"/>
                </a:lnTo>
                <a:lnTo>
                  <a:pt x="13675" y="16668"/>
                </a:lnTo>
                <a:lnTo>
                  <a:pt x="13870" y="16497"/>
                </a:lnTo>
                <a:lnTo>
                  <a:pt x="14137" y="16278"/>
                </a:lnTo>
                <a:lnTo>
                  <a:pt x="14186" y="16230"/>
                </a:lnTo>
                <a:lnTo>
                  <a:pt x="14283" y="16351"/>
                </a:lnTo>
                <a:lnTo>
                  <a:pt x="13967" y="16643"/>
                </a:lnTo>
                <a:lnTo>
                  <a:pt x="13821" y="16862"/>
                </a:lnTo>
                <a:lnTo>
                  <a:pt x="13675" y="17057"/>
                </a:lnTo>
                <a:lnTo>
                  <a:pt x="13675" y="17106"/>
                </a:lnTo>
                <a:lnTo>
                  <a:pt x="13724" y="17106"/>
                </a:lnTo>
                <a:lnTo>
                  <a:pt x="13967" y="16984"/>
                </a:lnTo>
                <a:lnTo>
                  <a:pt x="14210" y="16887"/>
                </a:lnTo>
                <a:lnTo>
                  <a:pt x="14381" y="16789"/>
                </a:lnTo>
                <a:lnTo>
                  <a:pt x="14527" y="16668"/>
                </a:lnTo>
                <a:lnTo>
                  <a:pt x="14600" y="16765"/>
                </a:lnTo>
                <a:lnTo>
                  <a:pt x="14575" y="16789"/>
                </a:lnTo>
                <a:lnTo>
                  <a:pt x="14259" y="17033"/>
                </a:lnTo>
                <a:lnTo>
                  <a:pt x="14113" y="17154"/>
                </a:lnTo>
                <a:lnTo>
                  <a:pt x="13991" y="17300"/>
                </a:lnTo>
                <a:lnTo>
                  <a:pt x="13991" y="17349"/>
                </a:lnTo>
                <a:lnTo>
                  <a:pt x="14016" y="17349"/>
                </a:lnTo>
                <a:lnTo>
                  <a:pt x="14210" y="17300"/>
                </a:lnTo>
                <a:lnTo>
                  <a:pt x="14356" y="17252"/>
                </a:lnTo>
                <a:lnTo>
                  <a:pt x="14551" y="17154"/>
                </a:lnTo>
                <a:lnTo>
                  <a:pt x="14721" y="17057"/>
                </a:lnTo>
                <a:lnTo>
                  <a:pt x="14746" y="17203"/>
                </a:lnTo>
                <a:lnTo>
                  <a:pt x="14624" y="17252"/>
                </a:lnTo>
                <a:lnTo>
                  <a:pt x="14478" y="17300"/>
                </a:lnTo>
                <a:lnTo>
                  <a:pt x="14332" y="17373"/>
                </a:lnTo>
                <a:lnTo>
                  <a:pt x="14259" y="17422"/>
                </a:lnTo>
                <a:lnTo>
                  <a:pt x="14186" y="17471"/>
                </a:lnTo>
                <a:lnTo>
                  <a:pt x="14137" y="17544"/>
                </a:lnTo>
                <a:lnTo>
                  <a:pt x="14162" y="17641"/>
                </a:lnTo>
                <a:lnTo>
                  <a:pt x="14210" y="17690"/>
                </a:lnTo>
                <a:lnTo>
                  <a:pt x="14283" y="17714"/>
                </a:lnTo>
                <a:lnTo>
                  <a:pt x="14429" y="17714"/>
                </a:lnTo>
                <a:lnTo>
                  <a:pt x="14575" y="17665"/>
                </a:lnTo>
                <a:lnTo>
                  <a:pt x="14697" y="17617"/>
                </a:lnTo>
                <a:lnTo>
                  <a:pt x="14697" y="17641"/>
                </a:lnTo>
                <a:lnTo>
                  <a:pt x="14600" y="17738"/>
                </a:lnTo>
                <a:lnTo>
                  <a:pt x="14502" y="17811"/>
                </a:lnTo>
                <a:lnTo>
                  <a:pt x="14405" y="17860"/>
                </a:lnTo>
                <a:lnTo>
                  <a:pt x="14283" y="17884"/>
                </a:lnTo>
                <a:lnTo>
                  <a:pt x="14162" y="17909"/>
                </a:lnTo>
                <a:lnTo>
                  <a:pt x="14040" y="17884"/>
                </a:lnTo>
                <a:lnTo>
                  <a:pt x="13772" y="17836"/>
                </a:lnTo>
                <a:lnTo>
                  <a:pt x="13529" y="17738"/>
                </a:lnTo>
                <a:lnTo>
                  <a:pt x="13261" y="17592"/>
                </a:lnTo>
                <a:lnTo>
                  <a:pt x="13067" y="17471"/>
                </a:lnTo>
                <a:lnTo>
                  <a:pt x="12896" y="17349"/>
                </a:lnTo>
                <a:lnTo>
                  <a:pt x="12726" y="17179"/>
                </a:lnTo>
                <a:lnTo>
                  <a:pt x="12556" y="16984"/>
                </a:lnTo>
                <a:lnTo>
                  <a:pt x="12337" y="16765"/>
                </a:lnTo>
                <a:lnTo>
                  <a:pt x="12239" y="16692"/>
                </a:lnTo>
                <a:lnTo>
                  <a:pt x="12118" y="16668"/>
                </a:lnTo>
                <a:lnTo>
                  <a:pt x="12458" y="16424"/>
                </a:lnTo>
                <a:lnTo>
                  <a:pt x="12799" y="16181"/>
                </a:lnTo>
                <a:lnTo>
                  <a:pt x="13115" y="15913"/>
                </a:lnTo>
                <a:lnTo>
                  <a:pt x="13407" y="15621"/>
                </a:lnTo>
                <a:close/>
                <a:moveTo>
                  <a:pt x="2287" y="15548"/>
                </a:moveTo>
                <a:lnTo>
                  <a:pt x="2579" y="15840"/>
                </a:lnTo>
                <a:lnTo>
                  <a:pt x="2871" y="16084"/>
                </a:lnTo>
                <a:lnTo>
                  <a:pt x="3188" y="16351"/>
                </a:lnTo>
                <a:lnTo>
                  <a:pt x="3504" y="16570"/>
                </a:lnTo>
                <a:lnTo>
                  <a:pt x="3382" y="16765"/>
                </a:lnTo>
                <a:lnTo>
                  <a:pt x="3358" y="16741"/>
                </a:lnTo>
                <a:lnTo>
                  <a:pt x="3309" y="16668"/>
                </a:lnTo>
                <a:lnTo>
                  <a:pt x="3261" y="16619"/>
                </a:lnTo>
                <a:lnTo>
                  <a:pt x="3115" y="16522"/>
                </a:lnTo>
                <a:lnTo>
                  <a:pt x="2944" y="16449"/>
                </a:lnTo>
                <a:lnTo>
                  <a:pt x="2823" y="16351"/>
                </a:lnTo>
                <a:lnTo>
                  <a:pt x="2774" y="16351"/>
                </a:lnTo>
                <a:lnTo>
                  <a:pt x="2774" y="16376"/>
                </a:lnTo>
                <a:lnTo>
                  <a:pt x="2823" y="16522"/>
                </a:lnTo>
                <a:lnTo>
                  <a:pt x="2944" y="16668"/>
                </a:lnTo>
                <a:lnTo>
                  <a:pt x="2969" y="16692"/>
                </a:lnTo>
                <a:lnTo>
                  <a:pt x="2725" y="16546"/>
                </a:lnTo>
                <a:lnTo>
                  <a:pt x="2604" y="16497"/>
                </a:lnTo>
                <a:lnTo>
                  <a:pt x="2458" y="16473"/>
                </a:lnTo>
                <a:lnTo>
                  <a:pt x="2433" y="16473"/>
                </a:lnTo>
                <a:lnTo>
                  <a:pt x="2433" y="16522"/>
                </a:lnTo>
                <a:lnTo>
                  <a:pt x="2482" y="16619"/>
                </a:lnTo>
                <a:lnTo>
                  <a:pt x="2555" y="16692"/>
                </a:lnTo>
                <a:lnTo>
                  <a:pt x="2725" y="16862"/>
                </a:lnTo>
                <a:lnTo>
                  <a:pt x="2896" y="17008"/>
                </a:lnTo>
                <a:lnTo>
                  <a:pt x="3090" y="17130"/>
                </a:lnTo>
                <a:lnTo>
                  <a:pt x="2920" y="17300"/>
                </a:lnTo>
                <a:lnTo>
                  <a:pt x="2871" y="17276"/>
                </a:lnTo>
                <a:lnTo>
                  <a:pt x="2774" y="17203"/>
                </a:lnTo>
                <a:lnTo>
                  <a:pt x="2701" y="17106"/>
                </a:lnTo>
                <a:lnTo>
                  <a:pt x="2604" y="17008"/>
                </a:lnTo>
                <a:lnTo>
                  <a:pt x="2506" y="16935"/>
                </a:lnTo>
                <a:lnTo>
                  <a:pt x="2385" y="16887"/>
                </a:lnTo>
                <a:lnTo>
                  <a:pt x="2336" y="16862"/>
                </a:lnTo>
                <a:lnTo>
                  <a:pt x="2263" y="16887"/>
                </a:lnTo>
                <a:lnTo>
                  <a:pt x="2239" y="16911"/>
                </a:lnTo>
                <a:lnTo>
                  <a:pt x="2239" y="16960"/>
                </a:lnTo>
                <a:lnTo>
                  <a:pt x="2287" y="17057"/>
                </a:lnTo>
                <a:lnTo>
                  <a:pt x="2336" y="17179"/>
                </a:lnTo>
                <a:lnTo>
                  <a:pt x="2433" y="17300"/>
                </a:lnTo>
                <a:lnTo>
                  <a:pt x="2506" y="17422"/>
                </a:lnTo>
                <a:lnTo>
                  <a:pt x="2652" y="17544"/>
                </a:lnTo>
                <a:lnTo>
                  <a:pt x="2531" y="17617"/>
                </a:lnTo>
                <a:lnTo>
                  <a:pt x="2336" y="17519"/>
                </a:lnTo>
                <a:lnTo>
                  <a:pt x="2166" y="17398"/>
                </a:lnTo>
                <a:lnTo>
                  <a:pt x="2068" y="17325"/>
                </a:lnTo>
                <a:lnTo>
                  <a:pt x="1995" y="17300"/>
                </a:lnTo>
                <a:lnTo>
                  <a:pt x="1898" y="17252"/>
                </a:lnTo>
                <a:lnTo>
                  <a:pt x="1777" y="17227"/>
                </a:lnTo>
                <a:lnTo>
                  <a:pt x="1752" y="17252"/>
                </a:lnTo>
                <a:lnTo>
                  <a:pt x="1728" y="17276"/>
                </a:lnTo>
                <a:lnTo>
                  <a:pt x="1777" y="17398"/>
                </a:lnTo>
                <a:lnTo>
                  <a:pt x="1825" y="17519"/>
                </a:lnTo>
                <a:lnTo>
                  <a:pt x="1898" y="17641"/>
                </a:lnTo>
                <a:lnTo>
                  <a:pt x="1995" y="17738"/>
                </a:lnTo>
                <a:lnTo>
                  <a:pt x="2117" y="17860"/>
                </a:lnTo>
                <a:lnTo>
                  <a:pt x="1874" y="17763"/>
                </a:lnTo>
                <a:lnTo>
                  <a:pt x="1679" y="17665"/>
                </a:lnTo>
                <a:lnTo>
                  <a:pt x="1582" y="17617"/>
                </a:lnTo>
                <a:lnTo>
                  <a:pt x="1485" y="17592"/>
                </a:lnTo>
                <a:lnTo>
                  <a:pt x="1436" y="17592"/>
                </a:lnTo>
                <a:lnTo>
                  <a:pt x="1363" y="17641"/>
                </a:lnTo>
                <a:lnTo>
                  <a:pt x="1339" y="17690"/>
                </a:lnTo>
                <a:lnTo>
                  <a:pt x="1339" y="17738"/>
                </a:lnTo>
                <a:lnTo>
                  <a:pt x="1412" y="17860"/>
                </a:lnTo>
                <a:lnTo>
                  <a:pt x="1509" y="17957"/>
                </a:lnTo>
                <a:lnTo>
                  <a:pt x="1363" y="17909"/>
                </a:lnTo>
                <a:lnTo>
                  <a:pt x="1266" y="17836"/>
                </a:lnTo>
                <a:lnTo>
                  <a:pt x="1168" y="17738"/>
                </a:lnTo>
                <a:lnTo>
                  <a:pt x="1095" y="17592"/>
                </a:lnTo>
                <a:lnTo>
                  <a:pt x="1071" y="17422"/>
                </a:lnTo>
                <a:lnTo>
                  <a:pt x="1095" y="17227"/>
                </a:lnTo>
                <a:lnTo>
                  <a:pt x="1144" y="17057"/>
                </a:lnTo>
                <a:lnTo>
                  <a:pt x="1217" y="16887"/>
                </a:lnTo>
                <a:lnTo>
                  <a:pt x="1436" y="16522"/>
                </a:lnTo>
                <a:lnTo>
                  <a:pt x="1631" y="16254"/>
                </a:lnTo>
                <a:lnTo>
                  <a:pt x="1777" y="16059"/>
                </a:lnTo>
                <a:lnTo>
                  <a:pt x="1947" y="15889"/>
                </a:lnTo>
                <a:lnTo>
                  <a:pt x="2117" y="15719"/>
                </a:lnTo>
                <a:lnTo>
                  <a:pt x="2287" y="15548"/>
                </a:lnTo>
                <a:close/>
                <a:moveTo>
                  <a:pt x="7689" y="2336"/>
                </a:moveTo>
                <a:lnTo>
                  <a:pt x="7203" y="2360"/>
                </a:lnTo>
                <a:lnTo>
                  <a:pt x="6716" y="2409"/>
                </a:lnTo>
                <a:lnTo>
                  <a:pt x="6205" y="2482"/>
                </a:lnTo>
                <a:lnTo>
                  <a:pt x="5718" y="2604"/>
                </a:lnTo>
                <a:lnTo>
                  <a:pt x="5256" y="2725"/>
                </a:lnTo>
                <a:lnTo>
                  <a:pt x="4794" y="2896"/>
                </a:lnTo>
                <a:lnTo>
                  <a:pt x="4404" y="3066"/>
                </a:lnTo>
                <a:lnTo>
                  <a:pt x="4015" y="3261"/>
                </a:lnTo>
                <a:lnTo>
                  <a:pt x="3626" y="3480"/>
                </a:lnTo>
                <a:lnTo>
                  <a:pt x="3261" y="3723"/>
                </a:lnTo>
                <a:lnTo>
                  <a:pt x="2896" y="3966"/>
                </a:lnTo>
                <a:lnTo>
                  <a:pt x="2555" y="4258"/>
                </a:lnTo>
                <a:lnTo>
                  <a:pt x="2214" y="4526"/>
                </a:lnTo>
                <a:lnTo>
                  <a:pt x="1923" y="4842"/>
                </a:lnTo>
                <a:lnTo>
                  <a:pt x="1655" y="5134"/>
                </a:lnTo>
                <a:lnTo>
                  <a:pt x="1412" y="5451"/>
                </a:lnTo>
                <a:lnTo>
                  <a:pt x="1217" y="5791"/>
                </a:lnTo>
                <a:lnTo>
                  <a:pt x="1071" y="6156"/>
                </a:lnTo>
                <a:lnTo>
                  <a:pt x="657" y="7105"/>
                </a:lnTo>
                <a:lnTo>
                  <a:pt x="463" y="7592"/>
                </a:lnTo>
                <a:lnTo>
                  <a:pt x="292" y="8078"/>
                </a:lnTo>
                <a:lnTo>
                  <a:pt x="171" y="8565"/>
                </a:lnTo>
                <a:lnTo>
                  <a:pt x="73" y="9052"/>
                </a:lnTo>
                <a:lnTo>
                  <a:pt x="25" y="9563"/>
                </a:lnTo>
                <a:lnTo>
                  <a:pt x="0" y="10074"/>
                </a:lnTo>
                <a:lnTo>
                  <a:pt x="25" y="10585"/>
                </a:lnTo>
                <a:lnTo>
                  <a:pt x="49" y="11096"/>
                </a:lnTo>
                <a:lnTo>
                  <a:pt x="122" y="11607"/>
                </a:lnTo>
                <a:lnTo>
                  <a:pt x="195" y="12093"/>
                </a:lnTo>
                <a:lnTo>
                  <a:pt x="268" y="12531"/>
                </a:lnTo>
                <a:lnTo>
                  <a:pt x="414" y="12945"/>
                </a:lnTo>
                <a:lnTo>
                  <a:pt x="584" y="13359"/>
                </a:lnTo>
                <a:lnTo>
                  <a:pt x="779" y="13723"/>
                </a:lnTo>
                <a:lnTo>
                  <a:pt x="1022" y="14088"/>
                </a:lnTo>
                <a:lnTo>
                  <a:pt x="1290" y="14453"/>
                </a:lnTo>
                <a:lnTo>
                  <a:pt x="1558" y="14794"/>
                </a:lnTo>
                <a:lnTo>
                  <a:pt x="1850" y="15135"/>
                </a:lnTo>
                <a:lnTo>
                  <a:pt x="1995" y="15281"/>
                </a:lnTo>
                <a:lnTo>
                  <a:pt x="1850" y="15378"/>
                </a:lnTo>
                <a:lnTo>
                  <a:pt x="1704" y="15500"/>
                </a:lnTo>
                <a:lnTo>
                  <a:pt x="1582" y="15621"/>
                </a:lnTo>
                <a:lnTo>
                  <a:pt x="1460" y="15767"/>
                </a:lnTo>
                <a:lnTo>
                  <a:pt x="1217" y="16084"/>
                </a:lnTo>
                <a:lnTo>
                  <a:pt x="1047" y="16351"/>
                </a:lnTo>
                <a:lnTo>
                  <a:pt x="925" y="16546"/>
                </a:lnTo>
                <a:lnTo>
                  <a:pt x="828" y="16741"/>
                </a:lnTo>
                <a:lnTo>
                  <a:pt x="730" y="16960"/>
                </a:lnTo>
                <a:lnTo>
                  <a:pt x="682" y="17179"/>
                </a:lnTo>
                <a:lnTo>
                  <a:pt x="633" y="17398"/>
                </a:lnTo>
                <a:lnTo>
                  <a:pt x="657" y="17617"/>
                </a:lnTo>
                <a:lnTo>
                  <a:pt x="706" y="17836"/>
                </a:lnTo>
                <a:lnTo>
                  <a:pt x="828" y="18055"/>
                </a:lnTo>
                <a:lnTo>
                  <a:pt x="901" y="18152"/>
                </a:lnTo>
                <a:lnTo>
                  <a:pt x="974" y="18225"/>
                </a:lnTo>
                <a:lnTo>
                  <a:pt x="1144" y="18322"/>
                </a:lnTo>
                <a:lnTo>
                  <a:pt x="1339" y="18395"/>
                </a:lnTo>
                <a:lnTo>
                  <a:pt x="1558" y="18420"/>
                </a:lnTo>
                <a:lnTo>
                  <a:pt x="1777" y="18420"/>
                </a:lnTo>
                <a:lnTo>
                  <a:pt x="1995" y="18371"/>
                </a:lnTo>
                <a:lnTo>
                  <a:pt x="2190" y="18322"/>
                </a:lnTo>
                <a:lnTo>
                  <a:pt x="2385" y="18249"/>
                </a:lnTo>
                <a:lnTo>
                  <a:pt x="2604" y="18128"/>
                </a:lnTo>
                <a:lnTo>
                  <a:pt x="2823" y="18006"/>
                </a:lnTo>
                <a:lnTo>
                  <a:pt x="3042" y="17836"/>
                </a:lnTo>
                <a:lnTo>
                  <a:pt x="3236" y="17665"/>
                </a:lnTo>
                <a:lnTo>
                  <a:pt x="3431" y="17471"/>
                </a:lnTo>
                <a:lnTo>
                  <a:pt x="3601" y="17276"/>
                </a:lnTo>
                <a:lnTo>
                  <a:pt x="3893" y="16838"/>
                </a:lnTo>
                <a:lnTo>
                  <a:pt x="4258" y="17081"/>
                </a:lnTo>
                <a:lnTo>
                  <a:pt x="4648" y="17276"/>
                </a:lnTo>
                <a:lnTo>
                  <a:pt x="4867" y="17398"/>
                </a:lnTo>
                <a:lnTo>
                  <a:pt x="5110" y="17495"/>
                </a:lnTo>
                <a:lnTo>
                  <a:pt x="5353" y="17568"/>
                </a:lnTo>
                <a:lnTo>
                  <a:pt x="5597" y="17641"/>
                </a:lnTo>
                <a:lnTo>
                  <a:pt x="6083" y="17738"/>
                </a:lnTo>
                <a:lnTo>
                  <a:pt x="6594" y="17811"/>
                </a:lnTo>
                <a:lnTo>
                  <a:pt x="7057" y="17884"/>
                </a:lnTo>
                <a:lnTo>
                  <a:pt x="7519" y="17909"/>
                </a:lnTo>
                <a:lnTo>
                  <a:pt x="8006" y="17909"/>
                </a:lnTo>
                <a:lnTo>
                  <a:pt x="8492" y="17860"/>
                </a:lnTo>
                <a:lnTo>
                  <a:pt x="8541" y="17884"/>
                </a:lnTo>
                <a:lnTo>
                  <a:pt x="8590" y="17860"/>
                </a:lnTo>
                <a:lnTo>
                  <a:pt x="8736" y="17811"/>
                </a:lnTo>
                <a:lnTo>
                  <a:pt x="8906" y="17787"/>
                </a:lnTo>
                <a:lnTo>
                  <a:pt x="9222" y="17738"/>
                </a:lnTo>
                <a:lnTo>
                  <a:pt x="9514" y="17690"/>
                </a:lnTo>
                <a:lnTo>
                  <a:pt x="9782" y="17592"/>
                </a:lnTo>
                <a:lnTo>
                  <a:pt x="10317" y="17398"/>
                </a:lnTo>
                <a:lnTo>
                  <a:pt x="11120" y="17130"/>
                </a:lnTo>
                <a:lnTo>
                  <a:pt x="11509" y="16984"/>
                </a:lnTo>
                <a:lnTo>
                  <a:pt x="11899" y="16789"/>
                </a:lnTo>
                <a:lnTo>
                  <a:pt x="11899" y="16814"/>
                </a:lnTo>
                <a:lnTo>
                  <a:pt x="11996" y="17033"/>
                </a:lnTo>
                <a:lnTo>
                  <a:pt x="12118" y="17227"/>
                </a:lnTo>
                <a:lnTo>
                  <a:pt x="12288" y="17446"/>
                </a:lnTo>
                <a:lnTo>
                  <a:pt x="12483" y="17641"/>
                </a:lnTo>
                <a:lnTo>
                  <a:pt x="12702" y="17811"/>
                </a:lnTo>
                <a:lnTo>
                  <a:pt x="12921" y="17957"/>
                </a:lnTo>
                <a:lnTo>
                  <a:pt x="13115" y="18079"/>
                </a:lnTo>
                <a:lnTo>
                  <a:pt x="13334" y="18176"/>
                </a:lnTo>
                <a:lnTo>
                  <a:pt x="13529" y="18249"/>
                </a:lnTo>
                <a:lnTo>
                  <a:pt x="13748" y="18298"/>
                </a:lnTo>
                <a:lnTo>
                  <a:pt x="13991" y="18347"/>
                </a:lnTo>
                <a:lnTo>
                  <a:pt x="14259" y="18347"/>
                </a:lnTo>
                <a:lnTo>
                  <a:pt x="14478" y="18322"/>
                </a:lnTo>
                <a:lnTo>
                  <a:pt x="14721" y="18249"/>
                </a:lnTo>
                <a:lnTo>
                  <a:pt x="14819" y="18176"/>
                </a:lnTo>
                <a:lnTo>
                  <a:pt x="14892" y="18103"/>
                </a:lnTo>
                <a:lnTo>
                  <a:pt x="14989" y="18030"/>
                </a:lnTo>
                <a:lnTo>
                  <a:pt x="15038" y="17933"/>
                </a:lnTo>
                <a:lnTo>
                  <a:pt x="15135" y="17763"/>
                </a:lnTo>
                <a:lnTo>
                  <a:pt x="15159" y="17568"/>
                </a:lnTo>
                <a:lnTo>
                  <a:pt x="15184" y="17373"/>
                </a:lnTo>
                <a:lnTo>
                  <a:pt x="15159" y="17203"/>
                </a:lnTo>
                <a:lnTo>
                  <a:pt x="15111" y="17008"/>
                </a:lnTo>
                <a:lnTo>
                  <a:pt x="15062" y="16838"/>
                </a:lnTo>
                <a:lnTo>
                  <a:pt x="14965" y="16643"/>
                </a:lnTo>
                <a:lnTo>
                  <a:pt x="14867" y="16473"/>
                </a:lnTo>
                <a:lnTo>
                  <a:pt x="14600" y="16132"/>
                </a:lnTo>
                <a:lnTo>
                  <a:pt x="14308" y="15792"/>
                </a:lnTo>
                <a:lnTo>
                  <a:pt x="13991" y="15524"/>
                </a:lnTo>
                <a:lnTo>
                  <a:pt x="13675" y="15281"/>
                </a:lnTo>
                <a:lnTo>
                  <a:pt x="13967" y="14916"/>
                </a:lnTo>
                <a:lnTo>
                  <a:pt x="14235" y="14551"/>
                </a:lnTo>
                <a:lnTo>
                  <a:pt x="14478" y="14137"/>
                </a:lnTo>
                <a:lnTo>
                  <a:pt x="14673" y="13748"/>
                </a:lnTo>
                <a:lnTo>
                  <a:pt x="14916" y="13237"/>
                </a:lnTo>
                <a:lnTo>
                  <a:pt x="15111" y="12677"/>
                </a:lnTo>
                <a:lnTo>
                  <a:pt x="15257" y="12118"/>
                </a:lnTo>
                <a:lnTo>
                  <a:pt x="15378" y="11534"/>
                </a:lnTo>
                <a:lnTo>
                  <a:pt x="15476" y="10950"/>
                </a:lnTo>
                <a:lnTo>
                  <a:pt x="15524" y="10366"/>
                </a:lnTo>
                <a:lnTo>
                  <a:pt x="15549" y="9782"/>
                </a:lnTo>
                <a:lnTo>
                  <a:pt x="15549" y="9222"/>
                </a:lnTo>
                <a:lnTo>
                  <a:pt x="15524" y="8979"/>
                </a:lnTo>
                <a:lnTo>
                  <a:pt x="15476" y="8735"/>
                </a:lnTo>
                <a:lnTo>
                  <a:pt x="15354" y="8249"/>
                </a:lnTo>
                <a:lnTo>
                  <a:pt x="15208" y="7786"/>
                </a:lnTo>
                <a:lnTo>
                  <a:pt x="15038" y="7348"/>
                </a:lnTo>
                <a:lnTo>
                  <a:pt x="14867" y="6910"/>
                </a:lnTo>
                <a:lnTo>
                  <a:pt x="14794" y="6691"/>
                </a:lnTo>
                <a:lnTo>
                  <a:pt x="14697" y="6472"/>
                </a:lnTo>
                <a:lnTo>
                  <a:pt x="14575" y="6278"/>
                </a:lnTo>
                <a:lnTo>
                  <a:pt x="14429" y="6107"/>
                </a:lnTo>
                <a:lnTo>
                  <a:pt x="14381" y="6107"/>
                </a:lnTo>
                <a:lnTo>
                  <a:pt x="13991" y="6034"/>
                </a:lnTo>
                <a:lnTo>
                  <a:pt x="13578" y="5961"/>
                </a:lnTo>
                <a:lnTo>
                  <a:pt x="13042" y="6521"/>
                </a:lnTo>
                <a:lnTo>
                  <a:pt x="12458" y="7105"/>
                </a:lnTo>
                <a:lnTo>
                  <a:pt x="12580" y="7202"/>
                </a:lnTo>
                <a:lnTo>
                  <a:pt x="12702" y="7324"/>
                </a:lnTo>
                <a:lnTo>
                  <a:pt x="12799" y="7470"/>
                </a:lnTo>
                <a:lnTo>
                  <a:pt x="12872" y="7616"/>
                </a:lnTo>
                <a:lnTo>
                  <a:pt x="13018" y="7957"/>
                </a:lnTo>
                <a:lnTo>
                  <a:pt x="13140" y="8249"/>
                </a:lnTo>
                <a:lnTo>
                  <a:pt x="13213" y="8468"/>
                </a:lnTo>
                <a:lnTo>
                  <a:pt x="13286" y="8687"/>
                </a:lnTo>
                <a:lnTo>
                  <a:pt x="13383" y="9173"/>
                </a:lnTo>
                <a:lnTo>
                  <a:pt x="13407" y="9684"/>
                </a:lnTo>
                <a:lnTo>
                  <a:pt x="13407" y="10147"/>
                </a:lnTo>
                <a:lnTo>
                  <a:pt x="13383" y="10585"/>
                </a:lnTo>
                <a:lnTo>
                  <a:pt x="13310" y="11023"/>
                </a:lnTo>
                <a:lnTo>
                  <a:pt x="13188" y="11436"/>
                </a:lnTo>
                <a:lnTo>
                  <a:pt x="13042" y="11850"/>
                </a:lnTo>
                <a:lnTo>
                  <a:pt x="12872" y="12264"/>
                </a:lnTo>
                <a:lnTo>
                  <a:pt x="12677" y="12653"/>
                </a:lnTo>
                <a:lnTo>
                  <a:pt x="12458" y="13018"/>
                </a:lnTo>
                <a:lnTo>
                  <a:pt x="12239" y="13383"/>
                </a:lnTo>
                <a:lnTo>
                  <a:pt x="11923" y="13748"/>
                </a:lnTo>
                <a:lnTo>
                  <a:pt x="11582" y="14088"/>
                </a:lnTo>
                <a:lnTo>
                  <a:pt x="11217" y="14380"/>
                </a:lnTo>
                <a:lnTo>
                  <a:pt x="10828" y="14648"/>
                </a:lnTo>
                <a:lnTo>
                  <a:pt x="10414" y="14867"/>
                </a:lnTo>
                <a:lnTo>
                  <a:pt x="9976" y="15062"/>
                </a:lnTo>
                <a:lnTo>
                  <a:pt x="9539" y="15256"/>
                </a:lnTo>
                <a:lnTo>
                  <a:pt x="9101" y="15427"/>
                </a:lnTo>
                <a:lnTo>
                  <a:pt x="8809" y="15524"/>
                </a:lnTo>
                <a:lnTo>
                  <a:pt x="8517" y="15597"/>
                </a:lnTo>
                <a:lnTo>
                  <a:pt x="8225" y="15646"/>
                </a:lnTo>
                <a:lnTo>
                  <a:pt x="7957" y="15670"/>
                </a:lnTo>
                <a:lnTo>
                  <a:pt x="7397" y="15670"/>
                </a:lnTo>
                <a:lnTo>
                  <a:pt x="7130" y="15646"/>
                </a:lnTo>
                <a:lnTo>
                  <a:pt x="6862" y="15597"/>
                </a:lnTo>
                <a:lnTo>
                  <a:pt x="6594" y="15548"/>
                </a:lnTo>
                <a:lnTo>
                  <a:pt x="6327" y="15475"/>
                </a:lnTo>
                <a:lnTo>
                  <a:pt x="5816" y="15281"/>
                </a:lnTo>
                <a:lnTo>
                  <a:pt x="5280" y="15062"/>
                </a:lnTo>
                <a:lnTo>
                  <a:pt x="4769" y="14770"/>
                </a:lnTo>
                <a:lnTo>
                  <a:pt x="4015" y="14307"/>
                </a:lnTo>
                <a:lnTo>
                  <a:pt x="3918" y="14259"/>
                </a:lnTo>
                <a:lnTo>
                  <a:pt x="3820" y="14161"/>
                </a:lnTo>
                <a:lnTo>
                  <a:pt x="3674" y="13991"/>
                </a:lnTo>
                <a:lnTo>
                  <a:pt x="3382" y="13602"/>
                </a:lnTo>
                <a:lnTo>
                  <a:pt x="3066" y="13164"/>
                </a:lnTo>
                <a:lnTo>
                  <a:pt x="2774" y="12726"/>
                </a:lnTo>
                <a:lnTo>
                  <a:pt x="2652" y="12483"/>
                </a:lnTo>
                <a:lnTo>
                  <a:pt x="2555" y="12239"/>
                </a:lnTo>
                <a:lnTo>
                  <a:pt x="2458" y="11972"/>
                </a:lnTo>
                <a:lnTo>
                  <a:pt x="2360" y="11728"/>
                </a:lnTo>
                <a:lnTo>
                  <a:pt x="2263" y="11242"/>
                </a:lnTo>
                <a:lnTo>
                  <a:pt x="2214" y="10731"/>
                </a:lnTo>
                <a:lnTo>
                  <a:pt x="2214" y="10220"/>
                </a:lnTo>
                <a:lnTo>
                  <a:pt x="2239" y="9684"/>
                </a:lnTo>
                <a:lnTo>
                  <a:pt x="2336" y="9149"/>
                </a:lnTo>
                <a:lnTo>
                  <a:pt x="2433" y="8662"/>
                </a:lnTo>
                <a:lnTo>
                  <a:pt x="2604" y="8151"/>
                </a:lnTo>
                <a:lnTo>
                  <a:pt x="2774" y="7713"/>
                </a:lnTo>
                <a:lnTo>
                  <a:pt x="2969" y="7324"/>
                </a:lnTo>
                <a:lnTo>
                  <a:pt x="3188" y="6959"/>
                </a:lnTo>
                <a:lnTo>
                  <a:pt x="3431" y="6618"/>
                </a:lnTo>
                <a:lnTo>
                  <a:pt x="3699" y="6302"/>
                </a:lnTo>
                <a:lnTo>
                  <a:pt x="4015" y="6010"/>
                </a:lnTo>
                <a:lnTo>
                  <a:pt x="4331" y="5742"/>
                </a:lnTo>
                <a:lnTo>
                  <a:pt x="4648" y="5499"/>
                </a:lnTo>
                <a:lnTo>
                  <a:pt x="5013" y="5280"/>
                </a:lnTo>
                <a:lnTo>
                  <a:pt x="5378" y="5086"/>
                </a:lnTo>
                <a:lnTo>
                  <a:pt x="5767" y="4915"/>
                </a:lnTo>
                <a:lnTo>
                  <a:pt x="6156" y="4794"/>
                </a:lnTo>
                <a:lnTo>
                  <a:pt x="6570" y="4672"/>
                </a:lnTo>
                <a:lnTo>
                  <a:pt x="6984" y="4599"/>
                </a:lnTo>
                <a:lnTo>
                  <a:pt x="7397" y="4550"/>
                </a:lnTo>
                <a:lnTo>
                  <a:pt x="7811" y="4526"/>
                </a:lnTo>
                <a:lnTo>
                  <a:pt x="8225" y="4526"/>
                </a:lnTo>
                <a:lnTo>
                  <a:pt x="8614" y="4575"/>
                </a:lnTo>
                <a:lnTo>
                  <a:pt x="8979" y="4623"/>
                </a:lnTo>
                <a:lnTo>
                  <a:pt x="9344" y="4696"/>
                </a:lnTo>
                <a:lnTo>
                  <a:pt x="9685" y="4794"/>
                </a:lnTo>
                <a:lnTo>
                  <a:pt x="10049" y="4940"/>
                </a:lnTo>
                <a:lnTo>
                  <a:pt x="10390" y="5086"/>
                </a:lnTo>
                <a:lnTo>
                  <a:pt x="10706" y="5280"/>
                </a:lnTo>
                <a:lnTo>
                  <a:pt x="10998" y="5499"/>
                </a:lnTo>
                <a:lnTo>
                  <a:pt x="11363" y="5134"/>
                </a:lnTo>
                <a:lnTo>
                  <a:pt x="11704" y="4745"/>
                </a:lnTo>
                <a:lnTo>
                  <a:pt x="11874" y="4575"/>
                </a:lnTo>
                <a:lnTo>
                  <a:pt x="11801" y="4258"/>
                </a:lnTo>
                <a:lnTo>
                  <a:pt x="11777" y="3942"/>
                </a:lnTo>
                <a:lnTo>
                  <a:pt x="11728" y="3650"/>
                </a:lnTo>
                <a:lnTo>
                  <a:pt x="11680" y="3382"/>
                </a:lnTo>
                <a:lnTo>
                  <a:pt x="11169" y="3042"/>
                </a:lnTo>
                <a:lnTo>
                  <a:pt x="10925" y="2871"/>
                </a:lnTo>
                <a:lnTo>
                  <a:pt x="10633" y="2750"/>
                </a:lnTo>
                <a:lnTo>
                  <a:pt x="10147" y="2579"/>
                </a:lnTo>
                <a:lnTo>
                  <a:pt x="9685" y="2458"/>
                </a:lnTo>
                <a:lnTo>
                  <a:pt x="9174" y="2385"/>
                </a:lnTo>
                <a:lnTo>
                  <a:pt x="8687" y="233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68575" lIns="68575" rIns="68575" wrap="square" tIns="6857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6" name="Shape 196"/>
          <p:cNvSpPr/>
          <p:nvPr/>
        </p:nvSpPr>
        <p:spPr>
          <a:xfrm>
            <a:off x="6365338" y="3657156"/>
            <a:ext cx="2530200" cy="1350600"/>
          </a:xfrm>
          <a:prstGeom prst="wedgeRoundRectCallout">
            <a:avLst>
              <a:gd fmla="val -24194" name="adj1"/>
              <a:gd fmla="val -50571" name="adj2"/>
              <a:gd fmla="val 0" name="adj3"/>
            </a:avLst>
          </a:prstGeom>
          <a:solidFill>
            <a:schemeClr val="accent2"/>
          </a:solidFill>
          <a:ln cap="flat" cmpd="sng" w="19050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68575" lIns="68575" rIns="68575" wrap="square" tIns="6857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900">
              <a:solidFill>
                <a:schemeClr val="dk1"/>
              </a:solidFill>
              <a:latin typeface="Love Ya Like A Sister"/>
              <a:ea typeface="Love Ya Like A Sister"/>
              <a:cs typeface="Love Ya Like A Sister"/>
              <a:sym typeface="Love Ya Like A Sister"/>
            </a:endParaRP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88888"/>
              <a:buFont typeface="Arial"/>
              <a:buNone/>
            </a:pPr>
            <a:r>
              <a:rPr lang="en" sz="900">
                <a:solidFill>
                  <a:schemeClr val="dk1"/>
                </a:solidFill>
                <a:latin typeface="Cherry Cream Soda"/>
                <a:ea typeface="Cherry Cream Soda"/>
                <a:cs typeface="Cherry Cream Soda"/>
                <a:sym typeface="Cherry Cream Soda"/>
              </a:rPr>
              <a:t>If you are missing work on Google Classroom, get caught up ASAP. Remember to complete the </a:t>
            </a:r>
            <a:r>
              <a:rPr b="1" lang="en" sz="900" u="sng">
                <a:solidFill>
                  <a:schemeClr val="dk1"/>
                </a:solidFill>
                <a:latin typeface="Cherry Cream Soda"/>
                <a:ea typeface="Cherry Cream Soda"/>
                <a:cs typeface="Cherry Cream Soda"/>
                <a:sym typeface="Cherry Cream Soda"/>
              </a:rPr>
              <a:t>Late Work Notification</a:t>
            </a:r>
            <a:r>
              <a:rPr lang="en" sz="900">
                <a:solidFill>
                  <a:schemeClr val="dk1"/>
                </a:solidFill>
                <a:latin typeface="Cherry Cream Soda"/>
                <a:ea typeface="Cherry Cream Soda"/>
                <a:cs typeface="Cherry Cream Soda"/>
                <a:sym typeface="Cherry Cream Soda"/>
              </a:rPr>
              <a:t> form (now also located in the “About” section).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88888"/>
              <a:buFont typeface="Arial"/>
              <a:buNone/>
            </a:pPr>
            <a:r>
              <a:rPr lang="en" sz="900">
                <a:solidFill>
                  <a:schemeClr val="dk1"/>
                </a:solidFill>
                <a:latin typeface="Cherry Cream Soda"/>
                <a:ea typeface="Cherry Cream Soda"/>
                <a:cs typeface="Cherry Cream Soda"/>
                <a:sym typeface="Cherry Cream Soda"/>
              </a:rPr>
              <a:t>If you’re </a:t>
            </a:r>
            <a:r>
              <a:rPr b="1" lang="en" sz="900" u="sng">
                <a:latin typeface="Cherry Cream Soda"/>
                <a:ea typeface="Cherry Cream Soda"/>
                <a:cs typeface="Cherry Cream Soda"/>
                <a:sym typeface="Cherry Cream Soda"/>
              </a:rPr>
              <a:t>absent</a:t>
            </a:r>
            <a:r>
              <a:rPr lang="en" sz="900">
                <a:latin typeface="Cherry Cream Soda"/>
                <a:ea typeface="Cherry Cream Soda"/>
                <a:cs typeface="Cherry Cream Soda"/>
                <a:sym typeface="Cherry Cream Soda"/>
              </a:rPr>
              <a:t>,</a:t>
            </a:r>
            <a:r>
              <a:rPr lang="en" sz="900">
                <a:solidFill>
                  <a:schemeClr val="dk1"/>
                </a:solidFill>
                <a:latin typeface="Cherry Cream Soda"/>
                <a:ea typeface="Cherry Cream Soda"/>
                <a:cs typeface="Cherry Cream Soda"/>
                <a:sym typeface="Cherry Cream Soda"/>
              </a:rPr>
              <a:t> check GOOGLE CLASSROOM!</a:t>
            </a:r>
          </a:p>
        </p:txBody>
      </p:sp>
      <p:sp>
        <p:nvSpPr>
          <p:cNvPr id="197" name="Shape 197"/>
          <p:cNvSpPr txBox="1"/>
          <p:nvPr/>
        </p:nvSpPr>
        <p:spPr>
          <a:xfrm>
            <a:off x="693225" y="68513"/>
            <a:ext cx="2130900" cy="5142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Luckiest Guy"/>
                <a:ea typeface="Luckiest Guy"/>
                <a:cs typeface="Luckiest Guy"/>
                <a:sym typeface="Luckiest Guy"/>
              </a:rPr>
              <a:t>Learning Target:</a:t>
            </a:r>
          </a:p>
        </p:txBody>
      </p:sp>
      <p:sp>
        <p:nvSpPr>
          <p:cNvPr id="198" name="Shape 198"/>
          <p:cNvSpPr txBox="1"/>
          <p:nvPr/>
        </p:nvSpPr>
        <p:spPr>
          <a:xfrm>
            <a:off x="6894998" y="2155975"/>
            <a:ext cx="2325000" cy="3777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Luckiest Guy"/>
                <a:ea typeface="Luckiest Guy"/>
                <a:cs typeface="Luckiest Guy"/>
                <a:sym typeface="Luckiest Guy"/>
              </a:rPr>
              <a:t>Essential Questions</a:t>
            </a:r>
            <a:r>
              <a:rPr lang="en" sz="1800">
                <a:latin typeface="Luckiest Guy"/>
                <a:ea typeface="Luckiest Guy"/>
                <a:cs typeface="Luckiest Guy"/>
                <a:sym typeface="Luckiest Guy"/>
              </a:rPr>
              <a:t>: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rPr>
              <a:t>How do I determine important information in a text</a:t>
            </a:r>
            <a:r>
              <a:rPr lang="en"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rPr>
              <a:t>?</a:t>
            </a:r>
          </a:p>
        </p:txBody>
      </p:sp>
      <p:sp>
        <p:nvSpPr>
          <p:cNvPr id="199" name="Shape 199"/>
          <p:cNvSpPr txBox="1"/>
          <p:nvPr/>
        </p:nvSpPr>
        <p:spPr>
          <a:xfrm>
            <a:off x="6460375" y="3657150"/>
            <a:ext cx="2530200" cy="5142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Luckiest Guy"/>
                <a:ea typeface="Luckiest Guy"/>
                <a:cs typeface="Luckiest Guy"/>
                <a:sym typeface="Luckiest Guy"/>
              </a:rPr>
              <a:t>ABSENT/MISSING/LATE:</a:t>
            </a:r>
          </a:p>
        </p:txBody>
      </p:sp>
      <p:sp>
        <p:nvSpPr>
          <p:cNvPr id="200" name="Shape 200"/>
          <p:cNvSpPr txBox="1"/>
          <p:nvPr/>
        </p:nvSpPr>
        <p:spPr>
          <a:xfrm>
            <a:off x="42319" y="848719"/>
            <a:ext cx="2781900" cy="3777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Luckiest Guy"/>
                <a:ea typeface="Luckiest Guy"/>
                <a:cs typeface="Luckiest Guy"/>
                <a:sym typeface="Luckiest Guy"/>
              </a:rPr>
              <a:t>LESSON:</a:t>
            </a:r>
          </a:p>
        </p:txBody>
      </p:sp>
      <p:sp>
        <p:nvSpPr>
          <p:cNvPr id="201" name="Shape 201"/>
          <p:cNvSpPr txBox="1"/>
          <p:nvPr/>
        </p:nvSpPr>
        <p:spPr>
          <a:xfrm rot="-1227462">
            <a:off x="3788016" y="3468828"/>
            <a:ext cx="2781850" cy="514221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>
              <a:latin typeface="Luckiest Guy"/>
              <a:ea typeface="Luckiest Guy"/>
              <a:cs typeface="Luckiest Guy"/>
              <a:sym typeface="Luckiest Guy"/>
            </a:endParaRPr>
          </a:p>
        </p:txBody>
      </p:sp>
      <p:sp>
        <p:nvSpPr>
          <p:cNvPr id="202" name="Shape 202"/>
          <p:cNvSpPr/>
          <p:nvPr/>
        </p:nvSpPr>
        <p:spPr>
          <a:xfrm>
            <a:off x="7646081" y="-11100"/>
            <a:ext cx="1497900" cy="340800"/>
          </a:xfrm>
          <a:prstGeom prst="rect">
            <a:avLst/>
          </a:prstGeom>
          <a:solidFill>
            <a:schemeClr val="accent3"/>
          </a:solidFill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68575" lIns="68575" rIns="68575" wrap="square" tIns="6857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3" name="Shape 203"/>
          <p:cNvSpPr txBox="1"/>
          <p:nvPr/>
        </p:nvSpPr>
        <p:spPr>
          <a:xfrm>
            <a:off x="7563394" y="38"/>
            <a:ext cx="1663200" cy="3408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>
                <a:latin typeface="Luckiest Guy"/>
                <a:ea typeface="Luckiest Guy"/>
                <a:cs typeface="Luckiest Guy"/>
                <a:sym typeface="Luckiest Guy"/>
              </a:rPr>
              <a:t>English 2R</a:t>
            </a:r>
          </a:p>
        </p:txBody>
      </p:sp>
      <p:sp>
        <p:nvSpPr>
          <p:cNvPr id="204" name="Shape 204"/>
          <p:cNvSpPr/>
          <p:nvPr/>
        </p:nvSpPr>
        <p:spPr>
          <a:xfrm>
            <a:off x="3072625" y="1068955"/>
            <a:ext cx="4414800" cy="1015800"/>
          </a:xfrm>
          <a:prstGeom prst="rect">
            <a:avLst/>
          </a:prstGeom>
          <a:solidFill>
            <a:schemeClr val="accent3"/>
          </a:solidFill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68575" lIns="68575" rIns="68575" wrap="square" tIns="6857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5" name="Shape 205"/>
          <p:cNvSpPr txBox="1"/>
          <p:nvPr/>
        </p:nvSpPr>
        <p:spPr>
          <a:xfrm>
            <a:off x="3100456" y="1115356"/>
            <a:ext cx="1327200" cy="5142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Luckiest Guy"/>
                <a:ea typeface="Luckiest Guy"/>
                <a:cs typeface="Luckiest Guy"/>
                <a:sym typeface="Luckiest Guy"/>
              </a:rPr>
              <a:t>Focus Standard:</a:t>
            </a:r>
          </a:p>
        </p:txBody>
      </p:sp>
      <p:sp>
        <p:nvSpPr>
          <p:cNvPr id="206" name="Shape 206"/>
          <p:cNvSpPr txBox="1"/>
          <p:nvPr/>
        </p:nvSpPr>
        <p:spPr>
          <a:xfrm>
            <a:off x="2971613" y="95756"/>
            <a:ext cx="4414800" cy="6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indent="-234950" lvl="0" marL="342900" rtl="0">
              <a:spcBef>
                <a:spcPts val="0"/>
              </a:spcBef>
              <a:buSzPct val="100000"/>
              <a:buFont typeface="Happy Monkey"/>
              <a:buChar char="●"/>
            </a:pPr>
            <a:r>
              <a:rPr b="1" lang="en" sz="1100">
                <a:latin typeface="Happy Monkey"/>
                <a:ea typeface="Happy Monkey"/>
                <a:cs typeface="Happy Monkey"/>
                <a:sym typeface="Happy Monkey"/>
              </a:rPr>
              <a:t>I will identify the important information in a text and how the text applies to real world application.</a:t>
            </a:r>
          </a:p>
        </p:txBody>
      </p:sp>
      <p:sp>
        <p:nvSpPr>
          <p:cNvPr id="207" name="Shape 207"/>
          <p:cNvSpPr txBox="1"/>
          <p:nvPr/>
        </p:nvSpPr>
        <p:spPr>
          <a:xfrm>
            <a:off x="4254975" y="1049650"/>
            <a:ext cx="31314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1100">
                <a:latin typeface="Happy Monkey"/>
                <a:ea typeface="Happy Monkey"/>
                <a:cs typeface="Happy Monkey"/>
                <a:sym typeface="Happy Monkey"/>
              </a:rPr>
              <a:t>CCSS.ELA-LITERACY.L.9-10.2</a:t>
            </a:r>
            <a:br>
              <a:rPr b="1" lang="en" sz="1100">
                <a:latin typeface="Happy Monkey"/>
                <a:ea typeface="Happy Monkey"/>
                <a:cs typeface="Happy Monkey"/>
                <a:sym typeface="Happy Monkey"/>
              </a:rPr>
            </a:br>
            <a:r>
              <a:rPr b="1" lang="en" sz="1100">
                <a:latin typeface="Happy Monkey"/>
                <a:ea typeface="Happy Monkey"/>
                <a:cs typeface="Happy Monkey"/>
                <a:sym typeface="Happy Monkey"/>
              </a:rPr>
              <a:t>Demonstrate command of the conventions of standard English capitalization, punctuation, and spelling when writing.</a:t>
            </a:r>
          </a:p>
        </p:txBody>
      </p:sp>
      <p:pic>
        <p:nvPicPr>
          <p:cNvPr descr="calendar clip art.png" id="208" name="Shape 208"/>
          <p:cNvPicPr preferRelativeResize="0"/>
          <p:nvPr/>
        </p:nvPicPr>
        <p:blipFill rotWithShape="1">
          <a:blip r:embed="rId3">
            <a:alphaModFix/>
          </a:blip>
          <a:srcRect b="0" l="0" r="0" t="13427"/>
          <a:stretch/>
        </p:blipFill>
        <p:spPr>
          <a:xfrm>
            <a:off x="7563656" y="399047"/>
            <a:ext cx="1531286" cy="1428320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</p:pic>
      <p:sp>
        <p:nvSpPr>
          <p:cNvPr id="209" name="Shape 209"/>
          <p:cNvSpPr/>
          <p:nvPr/>
        </p:nvSpPr>
        <p:spPr>
          <a:xfrm>
            <a:off x="7837602" y="799344"/>
            <a:ext cx="926100" cy="861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68575" lIns="68575" rIns="68575" wrap="square" tIns="6857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0" name="Shape 210"/>
          <p:cNvSpPr txBox="1"/>
          <p:nvPr/>
        </p:nvSpPr>
        <p:spPr>
          <a:xfrm>
            <a:off x="7663200" y="794813"/>
            <a:ext cx="1327200" cy="3294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1200">
                <a:latin typeface="Cherry Cream Soda"/>
                <a:ea typeface="Cherry Cream Soda"/>
                <a:cs typeface="Cherry Cream Soda"/>
                <a:sym typeface="Cherry Cream Soda"/>
              </a:rPr>
              <a:t>Thursday,</a:t>
            </a:r>
          </a:p>
          <a:p>
            <a:pPr lvl="0" rtl="0" algn="ctr">
              <a:spcBef>
                <a:spcPts val="0"/>
              </a:spcBef>
              <a:buNone/>
            </a:pPr>
            <a:r>
              <a:rPr b="1" lang="en" sz="1200">
                <a:latin typeface="Cherry Cream Soda"/>
                <a:ea typeface="Cherry Cream Soda"/>
                <a:cs typeface="Cherry Cream Soda"/>
                <a:sym typeface="Cherry Cream Soda"/>
              </a:rPr>
              <a:t>November</a:t>
            </a:r>
          </a:p>
        </p:txBody>
      </p:sp>
      <p:sp>
        <p:nvSpPr>
          <p:cNvPr id="211" name="Shape 211"/>
          <p:cNvSpPr txBox="1"/>
          <p:nvPr/>
        </p:nvSpPr>
        <p:spPr>
          <a:xfrm>
            <a:off x="7663294" y="1248769"/>
            <a:ext cx="1327200" cy="5142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700">
                <a:latin typeface="Cherry Cream Soda"/>
                <a:ea typeface="Cherry Cream Soda"/>
                <a:cs typeface="Cherry Cream Soda"/>
                <a:sym typeface="Cherry Cream Soda"/>
              </a:rPr>
              <a:t>9</a:t>
            </a:r>
          </a:p>
        </p:txBody>
      </p:sp>
      <p:sp>
        <p:nvSpPr>
          <p:cNvPr id="212" name="Shape 212"/>
          <p:cNvSpPr/>
          <p:nvPr/>
        </p:nvSpPr>
        <p:spPr>
          <a:xfrm>
            <a:off x="3194650" y="2311950"/>
            <a:ext cx="2972700" cy="2695800"/>
          </a:xfrm>
          <a:prstGeom prst="wedgeRectCallout">
            <a:avLst>
              <a:gd fmla="val -21250" name="adj1"/>
              <a:gd fmla="val 55754" name="adj2"/>
            </a:avLst>
          </a:prstGeom>
          <a:solidFill>
            <a:srgbClr val="FF797A"/>
          </a:solidFill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: </a:t>
            </a:r>
          </a:p>
        </p:txBody>
      </p:sp>
      <p:sp>
        <p:nvSpPr>
          <p:cNvPr id="213" name="Shape 213"/>
          <p:cNvSpPr txBox="1"/>
          <p:nvPr/>
        </p:nvSpPr>
        <p:spPr>
          <a:xfrm>
            <a:off x="3265500" y="2311950"/>
            <a:ext cx="2684400" cy="260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>
                <a:latin typeface="Bree Serif"/>
                <a:ea typeface="Bree Serif"/>
                <a:cs typeface="Bree Serif"/>
                <a:sym typeface="Bree Serif"/>
              </a:rPr>
              <a:t>Homework:</a:t>
            </a:r>
            <a:r>
              <a:rPr lang="en">
                <a:latin typeface="Bree Serif"/>
                <a:ea typeface="Bree Serif"/>
                <a:cs typeface="Bree Serif"/>
                <a:sym typeface="Bree Serif"/>
              </a:rPr>
              <a:t>  Reading Plus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latin typeface="Bree Serif"/>
              <a:ea typeface="Bree Serif"/>
              <a:cs typeface="Bree Serif"/>
              <a:sym typeface="Bree Serif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latin typeface="Bree Serif"/>
              <a:ea typeface="Bree Serif"/>
              <a:cs typeface="Bree Serif"/>
              <a:sym typeface="Bree Serif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latin typeface="Bree Serif"/>
              <a:ea typeface="Bree Serif"/>
              <a:cs typeface="Bree Serif"/>
              <a:sym typeface="Bree Serif"/>
            </a:endParaRPr>
          </a:p>
          <a:p>
            <a:pPr lvl="0" rtl="0">
              <a:spcBef>
                <a:spcPts val="0"/>
              </a:spcBef>
              <a:buNone/>
            </a:pPr>
            <a:r>
              <a:rPr b="1" lang="en">
                <a:latin typeface="Bree Serif"/>
                <a:ea typeface="Bree Serif"/>
                <a:cs typeface="Bree Serif"/>
                <a:sym typeface="Bree Serif"/>
              </a:rPr>
              <a:t>Vocabulary</a:t>
            </a:r>
            <a:r>
              <a:rPr b="1" lang="en">
                <a:latin typeface="Luckiest Guy"/>
                <a:ea typeface="Luckiest Guy"/>
                <a:cs typeface="Luckiest Guy"/>
                <a:sym typeface="Luckiest Guy"/>
              </a:rPr>
              <a:t>:  Tuck Everasting Chapter 8-10</a:t>
            </a:r>
          </a:p>
        </p:txBody>
      </p:sp>
      <p:sp>
        <p:nvSpPr>
          <p:cNvPr id="214" name="Shape 214"/>
          <p:cNvSpPr txBox="1"/>
          <p:nvPr/>
        </p:nvSpPr>
        <p:spPr>
          <a:xfrm>
            <a:off x="60875" y="1248775"/>
            <a:ext cx="2684400" cy="350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1800">
                <a:latin typeface="Bree Serif"/>
                <a:ea typeface="Bree Serif"/>
                <a:cs typeface="Bree Serif"/>
                <a:sym typeface="Bree Serif"/>
              </a:rPr>
              <a:t>Bell ringer: 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1800">
                <a:latin typeface="Bree Serif"/>
                <a:ea typeface="Bree Serif"/>
                <a:cs typeface="Bree Serif"/>
                <a:sym typeface="Bree Serif"/>
              </a:rPr>
              <a:t>1 See Reader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1" sz="1800">
              <a:latin typeface="Bree Serif"/>
              <a:ea typeface="Bree Serif"/>
              <a:cs typeface="Bree Serif"/>
              <a:sym typeface="Bree Serif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1" sz="1800">
              <a:latin typeface="Bree Serif"/>
              <a:ea typeface="Bree Serif"/>
              <a:cs typeface="Bree Serif"/>
              <a:sym typeface="Bree Serif"/>
            </a:endParaRPr>
          </a:p>
          <a:p>
            <a:pPr lvl="0" rtl="0">
              <a:spcBef>
                <a:spcPts val="0"/>
              </a:spcBef>
              <a:buNone/>
            </a:pPr>
            <a:r>
              <a:rPr b="1" lang="en" sz="1800">
                <a:latin typeface="Bree Serif"/>
                <a:ea typeface="Bree Serif"/>
                <a:cs typeface="Bree Serif"/>
                <a:sym typeface="Bree Serif"/>
              </a:rPr>
              <a:t>Agenda: 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ct val="100000"/>
              <a:buFont typeface="Bree Serif"/>
              <a:buAutoNum type="arabicPeriod"/>
            </a:pPr>
            <a:r>
              <a:rPr b="1" lang="en" sz="1800">
                <a:latin typeface="Bree Serif"/>
                <a:ea typeface="Bree Serif"/>
                <a:cs typeface="Bree Serif"/>
                <a:sym typeface="Bree Serif"/>
              </a:rPr>
              <a:t>Semicolon practice</a:t>
            </a:r>
          </a:p>
          <a:p>
            <a:pPr indent="-342900" lvl="0" marL="457200" rtl="0">
              <a:spcBef>
                <a:spcPts val="0"/>
              </a:spcBef>
              <a:buSzPct val="100000"/>
              <a:buFont typeface="Bree Serif"/>
              <a:buAutoNum type="arabicPeriod"/>
            </a:pPr>
            <a:r>
              <a:rPr b="1" lang="en" sz="1800">
                <a:latin typeface="Bree Serif"/>
                <a:ea typeface="Bree Serif"/>
                <a:cs typeface="Bree Serif"/>
                <a:sym typeface="Bree Serif"/>
              </a:rPr>
              <a:t>No Red Ink: Semicolon quiz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/>
          <p:nvPr/>
        </p:nvSpPr>
        <p:spPr>
          <a:xfrm>
            <a:off x="42319" y="42319"/>
            <a:ext cx="7443300" cy="675900"/>
          </a:xfrm>
          <a:prstGeom prst="roundRect">
            <a:avLst>
              <a:gd fmla="val 16667" name="adj"/>
            </a:avLst>
          </a:prstGeom>
          <a:solidFill>
            <a:srgbClr val="A4C2F4"/>
          </a:solidFill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68575" lIns="68575" rIns="68575" wrap="square" tIns="6857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1" name="Shape 221"/>
          <p:cNvSpPr/>
          <p:nvPr/>
        </p:nvSpPr>
        <p:spPr>
          <a:xfrm>
            <a:off x="93919" y="848719"/>
            <a:ext cx="2902800" cy="4011300"/>
          </a:xfrm>
          <a:prstGeom prst="wedgeRectCallout">
            <a:avLst>
              <a:gd fmla="val -21250" name="adj1"/>
              <a:gd fmla="val 55754" name="adj2"/>
            </a:avLst>
          </a:prstGeom>
          <a:solidFill>
            <a:schemeClr val="accent5"/>
          </a:solidFill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  <p:sp>
        <p:nvSpPr>
          <p:cNvPr id="222" name="Shape 222"/>
          <p:cNvSpPr/>
          <p:nvPr/>
        </p:nvSpPr>
        <p:spPr>
          <a:xfrm>
            <a:off x="6564039" y="1995702"/>
            <a:ext cx="2530200" cy="1571100"/>
          </a:xfrm>
          <a:prstGeom prst="cloudCallout">
            <a:avLst>
              <a:gd fmla="val -50000" name="adj1"/>
              <a:gd fmla="val 48248" name="adj2"/>
            </a:avLst>
          </a:prstGeom>
          <a:solidFill>
            <a:srgbClr val="FFFF00"/>
          </a:solidFill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3" name="Shape 223"/>
          <p:cNvSpPr txBox="1"/>
          <p:nvPr/>
        </p:nvSpPr>
        <p:spPr>
          <a:xfrm>
            <a:off x="693225" y="377663"/>
            <a:ext cx="2251500" cy="340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rIns="68575" wrap="square" tIns="342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1400">
                <a:latin typeface="Happy Monkey"/>
                <a:ea typeface="Happy Monkey"/>
                <a:cs typeface="Happy Monkey"/>
                <a:sym typeface="Happy Monkey"/>
              </a:rPr>
              <a:t>Students will be able to...</a:t>
            </a:r>
          </a:p>
        </p:txBody>
      </p:sp>
      <p:sp>
        <p:nvSpPr>
          <p:cNvPr id="224" name="Shape 224"/>
          <p:cNvSpPr txBox="1"/>
          <p:nvPr/>
        </p:nvSpPr>
        <p:spPr>
          <a:xfrm>
            <a:off x="3900506" y="-262762"/>
            <a:ext cx="176100" cy="87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1100"/>
          </a:p>
        </p:txBody>
      </p:sp>
      <p:sp>
        <p:nvSpPr>
          <p:cNvPr id="225" name="Shape 225"/>
          <p:cNvSpPr/>
          <p:nvPr/>
        </p:nvSpPr>
        <p:spPr>
          <a:xfrm>
            <a:off x="93919" y="68513"/>
            <a:ext cx="599298" cy="623517"/>
          </a:xfrm>
          <a:custGeom>
            <a:pathLst>
              <a:path extrusionOk="0" h="18420" w="17715">
                <a:moveTo>
                  <a:pt x="14673" y="803"/>
                </a:moveTo>
                <a:lnTo>
                  <a:pt x="14746" y="1022"/>
                </a:lnTo>
                <a:lnTo>
                  <a:pt x="14794" y="1217"/>
                </a:lnTo>
                <a:lnTo>
                  <a:pt x="14843" y="1655"/>
                </a:lnTo>
                <a:lnTo>
                  <a:pt x="14892" y="2141"/>
                </a:lnTo>
                <a:lnTo>
                  <a:pt x="14916" y="2385"/>
                </a:lnTo>
                <a:lnTo>
                  <a:pt x="14940" y="2482"/>
                </a:lnTo>
                <a:lnTo>
                  <a:pt x="15013" y="2604"/>
                </a:lnTo>
                <a:lnTo>
                  <a:pt x="14770" y="2847"/>
                </a:lnTo>
                <a:lnTo>
                  <a:pt x="14697" y="2920"/>
                </a:lnTo>
                <a:lnTo>
                  <a:pt x="14648" y="2628"/>
                </a:lnTo>
                <a:lnTo>
                  <a:pt x="14600" y="2360"/>
                </a:lnTo>
                <a:lnTo>
                  <a:pt x="14527" y="2044"/>
                </a:lnTo>
                <a:lnTo>
                  <a:pt x="14405" y="1776"/>
                </a:lnTo>
                <a:lnTo>
                  <a:pt x="14308" y="1484"/>
                </a:lnTo>
                <a:lnTo>
                  <a:pt x="14210" y="1192"/>
                </a:lnTo>
                <a:lnTo>
                  <a:pt x="14673" y="803"/>
                </a:lnTo>
                <a:close/>
                <a:moveTo>
                  <a:pt x="15695" y="2847"/>
                </a:moveTo>
                <a:lnTo>
                  <a:pt x="16400" y="2871"/>
                </a:lnTo>
                <a:lnTo>
                  <a:pt x="17106" y="2969"/>
                </a:lnTo>
                <a:lnTo>
                  <a:pt x="16984" y="3115"/>
                </a:lnTo>
                <a:lnTo>
                  <a:pt x="16960" y="3090"/>
                </a:lnTo>
                <a:lnTo>
                  <a:pt x="16887" y="3042"/>
                </a:lnTo>
                <a:lnTo>
                  <a:pt x="16790" y="2993"/>
                </a:lnTo>
                <a:lnTo>
                  <a:pt x="16595" y="2969"/>
                </a:lnTo>
                <a:lnTo>
                  <a:pt x="16400" y="2944"/>
                </a:lnTo>
                <a:lnTo>
                  <a:pt x="15914" y="2944"/>
                </a:lnTo>
                <a:lnTo>
                  <a:pt x="15622" y="2920"/>
                </a:lnTo>
                <a:lnTo>
                  <a:pt x="15695" y="2847"/>
                </a:lnTo>
                <a:close/>
                <a:moveTo>
                  <a:pt x="14040" y="1314"/>
                </a:moveTo>
                <a:lnTo>
                  <a:pt x="14040" y="1484"/>
                </a:lnTo>
                <a:lnTo>
                  <a:pt x="14064" y="1655"/>
                </a:lnTo>
                <a:lnTo>
                  <a:pt x="14137" y="2020"/>
                </a:lnTo>
                <a:lnTo>
                  <a:pt x="14283" y="2871"/>
                </a:lnTo>
                <a:lnTo>
                  <a:pt x="14308" y="3066"/>
                </a:lnTo>
                <a:lnTo>
                  <a:pt x="14332" y="3236"/>
                </a:lnTo>
                <a:lnTo>
                  <a:pt x="14162" y="3382"/>
                </a:lnTo>
                <a:lnTo>
                  <a:pt x="14137" y="3139"/>
                </a:lnTo>
                <a:lnTo>
                  <a:pt x="14040" y="2871"/>
                </a:lnTo>
                <a:lnTo>
                  <a:pt x="13870" y="2433"/>
                </a:lnTo>
                <a:lnTo>
                  <a:pt x="13748" y="2068"/>
                </a:lnTo>
                <a:lnTo>
                  <a:pt x="13675" y="1703"/>
                </a:lnTo>
                <a:lnTo>
                  <a:pt x="13651" y="1630"/>
                </a:lnTo>
                <a:lnTo>
                  <a:pt x="13699" y="1582"/>
                </a:lnTo>
                <a:lnTo>
                  <a:pt x="14040" y="1314"/>
                </a:lnTo>
                <a:close/>
                <a:moveTo>
                  <a:pt x="13359" y="1898"/>
                </a:moveTo>
                <a:lnTo>
                  <a:pt x="13432" y="2239"/>
                </a:lnTo>
                <a:lnTo>
                  <a:pt x="13553" y="2677"/>
                </a:lnTo>
                <a:lnTo>
                  <a:pt x="13699" y="3090"/>
                </a:lnTo>
                <a:lnTo>
                  <a:pt x="13772" y="3358"/>
                </a:lnTo>
                <a:lnTo>
                  <a:pt x="13821" y="3480"/>
                </a:lnTo>
                <a:lnTo>
                  <a:pt x="13894" y="3601"/>
                </a:lnTo>
                <a:lnTo>
                  <a:pt x="13724" y="3723"/>
                </a:lnTo>
                <a:lnTo>
                  <a:pt x="13699" y="3577"/>
                </a:lnTo>
                <a:lnTo>
                  <a:pt x="13675" y="3407"/>
                </a:lnTo>
                <a:lnTo>
                  <a:pt x="13578" y="3090"/>
                </a:lnTo>
                <a:lnTo>
                  <a:pt x="13529" y="2798"/>
                </a:lnTo>
                <a:lnTo>
                  <a:pt x="13456" y="2531"/>
                </a:lnTo>
                <a:lnTo>
                  <a:pt x="13383" y="2239"/>
                </a:lnTo>
                <a:lnTo>
                  <a:pt x="13237" y="1995"/>
                </a:lnTo>
                <a:lnTo>
                  <a:pt x="13359" y="1898"/>
                </a:lnTo>
                <a:close/>
                <a:moveTo>
                  <a:pt x="15378" y="3188"/>
                </a:moveTo>
                <a:lnTo>
                  <a:pt x="15500" y="3236"/>
                </a:lnTo>
                <a:lnTo>
                  <a:pt x="15646" y="3261"/>
                </a:lnTo>
                <a:lnTo>
                  <a:pt x="15914" y="3285"/>
                </a:lnTo>
                <a:lnTo>
                  <a:pt x="16790" y="3358"/>
                </a:lnTo>
                <a:lnTo>
                  <a:pt x="16473" y="3723"/>
                </a:lnTo>
                <a:lnTo>
                  <a:pt x="16449" y="3650"/>
                </a:lnTo>
                <a:lnTo>
                  <a:pt x="16425" y="3601"/>
                </a:lnTo>
                <a:lnTo>
                  <a:pt x="16376" y="3553"/>
                </a:lnTo>
                <a:lnTo>
                  <a:pt x="16303" y="3528"/>
                </a:lnTo>
                <a:lnTo>
                  <a:pt x="16084" y="3455"/>
                </a:lnTo>
                <a:lnTo>
                  <a:pt x="15816" y="3431"/>
                </a:lnTo>
                <a:lnTo>
                  <a:pt x="15573" y="3431"/>
                </a:lnTo>
                <a:lnTo>
                  <a:pt x="15330" y="3455"/>
                </a:lnTo>
                <a:lnTo>
                  <a:pt x="15086" y="3455"/>
                </a:lnTo>
                <a:lnTo>
                  <a:pt x="15135" y="3431"/>
                </a:lnTo>
                <a:lnTo>
                  <a:pt x="15378" y="3188"/>
                </a:lnTo>
                <a:close/>
                <a:moveTo>
                  <a:pt x="13067" y="2166"/>
                </a:moveTo>
                <a:lnTo>
                  <a:pt x="13115" y="2628"/>
                </a:lnTo>
                <a:lnTo>
                  <a:pt x="13164" y="3042"/>
                </a:lnTo>
                <a:lnTo>
                  <a:pt x="13188" y="3285"/>
                </a:lnTo>
                <a:lnTo>
                  <a:pt x="13213" y="3553"/>
                </a:lnTo>
                <a:lnTo>
                  <a:pt x="13261" y="3699"/>
                </a:lnTo>
                <a:lnTo>
                  <a:pt x="13286" y="3820"/>
                </a:lnTo>
                <a:lnTo>
                  <a:pt x="13359" y="3942"/>
                </a:lnTo>
                <a:lnTo>
                  <a:pt x="13432" y="4015"/>
                </a:lnTo>
                <a:lnTo>
                  <a:pt x="13213" y="4234"/>
                </a:lnTo>
                <a:lnTo>
                  <a:pt x="13140" y="3845"/>
                </a:lnTo>
                <a:lnTo>
                  <a:pt x="13042" y="3480"/>
                </a:lnTo>
                <a:lnTo>
                  <a:pt x="12994" y="3236"/>
                </a:lnTo>
                <a:lnTo>
                  <a:pt x="12921" y="2969"/>
                </a:lnTo>
                <a:lnTo>
                  <a:pt x="12823" y="2701"/>
                </a:lnTo>
                <a:lnTo>
                  <a:pt x="12702" y="2482"/>
                </a:lnTo>
                <a:lnTo>
                  <a:pt x="12872" y="2336"/>
                </a:lnTo>
                <a:lnTo>
                  <a:pt x="13067" y="2166"/>
                </a:lnTo>
                <a:close/>
                <a:moveTo>
                  <a:pt x="14648" y="3796"/>
                </a:moveTo>
                <a:lnTo>
                  <a:pt x="14819" y="3869"/>
                </a:lnTo>
                <a:lnTo>
                  <a:pt x="15013" y="3893"/>
                </a:lnTo>
                <a:lnTo>
                  <a:pt x="15232" y="3918"/>
                </a:lnTo>
                <a:lnTo>
                  <a:pt x="16035" y="3918"/>
                </a:lnTo>
                <a:lnTo>
                  <a:pt x="16181" y="3966"/>
                </a:lnTo>
                <a:lnTo>
                  <a:pt x="16230" y="3966"/>
                </a:lnTo>
                <a:lnTo>
                  <a:pt x="16011" y="4185"/>
                </a:lnTo>
                <a:lnTo>
                  <a:pt x="15938" y="4258"/>
                </a:lnTo>
                <a:lnTo>
                  <a:pt x="15816" y="4210"/>
                </a:lnTo>
                <a:lnTo>
                  <a:pt x="15695" y="4161"/>
                </a:lnTo>
                <a:lnTo>
                  <a:pt x="15403" y="4137"/>
                </a:lnTo>
                <a:lnTo>
                  <a:pt x="14916" y="4137"/>
                </a:lnTo>
                <a:lnTo>
                  <a:pt x="14600" y="4112"/>
                </a:lnTo>
                <a:lnTo>
                  <a:pt x="14259" y="4112"/>
                </a:lnTo>
                <a:lnTo>
                  <a:pt x="14648" y="3796"/>
                </a:lnTo>
                <a:close/>
                <a:moveTo>
                  <a:pt x="13943" y="4404"/>
                </a:moveTo>
                <a:lnTo>
                  <a:pt x="14283" y="4453"/>
                </a:lnTo>
                <a:lnTo>
                  <a:pt x="14648" y="4502"/>
                </a:lnTo>
                <a:lnTo>
                  <a:pt x="15354" y="4550"/>
                </a:lnTo>
                <a:lnTo>
                  <a:pt x="15524" y="4575"/>
                </a:lnTo>
                <a:lnTo>
                  <a:pt x="15330" y="4745"/>
                </a:lnTo>
                <a:lnTo>
                  <a:pt x="15184" y="4915"/>
                </a:lnTo>
                <a:lnTo>
                  <a:pt x="14697" y="4818"/>
                </a:lnTo>
                <a:lnTo>
                  <a:pt x="14186" y="4745"/>
                </a:lnTo>
                <a:lnTo>
                  <a:pt x="13699" y="4672"/>
                </a:lnTo>
                <a:lnTo>
                  <a:pt x="13797" y="4550"/>
                </a:lnTo>
                <a:lnTo>
                  <a:pt x="13943" y="4404"/>
                </a:lnTo>
                <a:close/>
                <a:moveTo>
                  <a:pt x="14721" y="0"/>
                </a:moveTo>
                <a:lnTo>
                  <a:pt x="14673" y="24"/>
                </a:lnTo>
                <a:lnTo>
                  <a:pt x="14600" y="49"/>
                </a:lnTo>
                <a:lnTo>
                  <a:pt x="14551" y="97"/>
                </a:lnTo>
                <a:lnTo>
                  <a:pt x="14235" y="389"/>
                </a:lnTo>
                <a:lnTo>
                  <a:pt x="13894" y="681"/>
                </a:lnTo>
                <a:lnTo>
                  <a:pt x="13213" y="1217"/>
                </a:lnTo>
                <a:lnTo>
                  <a:pt x="12921" y="1460"/>
                </a:lnTo>
                <a:lnTo>
                  <a:pt x="12775" y="1606"/>
                </a:lnTo>
                <a:lnTo>
                  <a:pt x="12629" y="1752"/>
                </a:lnTo>
                <a:lnTo>
                  <a:pt x="12507" y="1922"/>
                </a:lnTo>
                <a:lnTo>
                  <a:pt x="12385" y="2093"/>
                </a:lnTo>
                <a:lnTo>
                  <a:pt x="12337" y="2263"/>
                </a:lnTo>
                <a:lnTo>
                  <a:pt x="12312" y="2458"/>
                </a:lnTo>
                <a:lnTo>
                  <a:pt x="12337" y="2506"/>
                </a:lnTo>
                <a:lnTo>
                  <a:pt x="12312" y="2531"/>
                </a:lnTo>
                <a:lnTo>
                  <a:pt x="12337" y="2774"/>
                </a:lnTo>
                <a:lnTo>
                  <a:pt x="12385" y="3017"/>
                </a:lnTo>
                <a:lnTo>
                  <a:pt x="12507" y="3504"/>
                </a:lnTo>
                <a:lnTo>
                  <a:pt x="12531" y="3796"/>
                </a:lnTo>
                <a:lnTo>
                  <a:pt x="12580" y="4137"/>
                </a:lnTo>
                <a:lnTo>
                  <a:pt x="12629" y="4453"/>
                </a:lnTo>
                <a:lnTo>
                  <a:pt x="12677" y="4599"/>
                </a:lnTo>
                <a:lnTo>
                  <a:pt x="12750" y="4745"/>
                </a:lnTo>
                <a:lnTo>
                  <a:pt x="12288" y="5256"/>
                </a:lnTo>
                <a:lnTo>
                  <a:pt x="11972" y="5621"/>
                </a:lnTo>
                <a:lnTo>
                  <a:pt x="11631" y="5961"/>
                </a:lnTo>
                <a:lnTo>
                  <a:pt x="10925" y="6643"/>
                </a:lnTo>
                <a:lnTo>
                  <a:pt x="10220" y="7300"/>
                </a:lnTo>
                <a:lnTo>
                  <a:pt x="9490" y="7981"/>
                </a:lnTo>
                <a:lnTo>
                  <a:pt x="9125" y="8370"/>
                </a:lnTo>
                <a:lnTo>
                  <a:pt x="8760" y="8760"/>
                </a:lnTo>
                <a:lnTo>
                  <a:pt x="8371" y="9149"/>
                </a:lnTo>
                <a:lnTo>
                  <a:pt x="8006" y="9538"/>
                </a:lnTo>
                <a:lnTo>
                  <a:pt x="7884" y="9490"/>
                </a:lnTo>
                <a:lnTo>
                  <a:pt x="7665" y="9490"/>
                </a:lnTo>
                <a:lnTo>
                  <a:pt x="7568" y="9514"/>
                </a:lnTo>
                <a:lnTo>
                  <a:pt x="7422" y="9538"/>
                </a:lnTo>
                <a:lnTo>
                  <a:pt x="7276" y="9587"/>
                </a:lnTo>
                <a:lnTo>
                  <a:pt x="7154" y="9684"/>
                </a:lnTo>
                <a:lnTo>
                  <a:pt x="7057" y="9830"/>
                </a:lnTo>
                <a:lnTo>
                  <a:pt x="6984" y="9976"/>
                </a:lnTo>
                <a:lnTo>
                  <a:pt x="6935" y="10147"/>
                </a:lnTo>
                <a:lnTo>
                  <a:pt x="6959" y="10317"/>
                </a:lnTo>
                <a:lnTo>
                  <a:pt x="7008" y="10487"/>
                </a:lnTo>
                <a:lnTo>
                  <a:pt x="7105" y="10633"/>
                </a:lnTo>
                <a:lnTo>
                  <a:pt x="7251" y="10755"/>
                </a:lnTo>
                <a:lnTo>
                  <a:pt x="7397" y="10828"/>
                </a:lnTo>
                <a:lnTo>
                  <a:pt x="7568" y="10877"/>
                </a:lnTo>
                <a:lnTo>
                  <a:pt x="7738" y="10901"/>
                </a:lnTo>
                <a:lnTo>
                  <a:pt x="7884" y="10877"/>
                </a:lnTo>
                <a:lnTo>
                  <a:pt x="8006" y="10804"/>
                </a:lnTo>
                <a:lnTo>
                  <a:pt x="8127" y="10731"/>
                </a:lnTo>
                <a:lnTo>
                  <a:pt x="8225" y="10633"/>
                </a:lnTo>
                <a:lnTo>
                  <a:pt x="8298" y="10512"/>
                </a:lnTo>
                <a:lnTo>
                  <a:pt x="8346" y="10390"/>
                </a:lnTo>
                <a:lnTo>
                  <a:pt x="8371" y="10244"/>
                </a:lnTo>
                <a:lnTo>
                  <a:pt x="8371" y="10098"/>
                </a:lnTo>
                <a:lnTo>
                  <a:pt x="8371" y="10049"/>
                </a:lnTo>
                <a:lnTo>
                  <a:pt x="8711" y="9733"/>
                </a:lnTo>
                <a:lnTo>
                  <a:pt x="9003" y="9392"/>
                </a:lnTo>
                <a:lnTo>
                  <a:pt x="9295" y="9052"/>
                </a:lnTo>
                <a:lnTo>
                  <a:pt x="9587" y="8760"/>
                </a:lnTo>
                <a:lnTo>
                  <a:pt x="10317" y="8054"/>
                </a:lnTo>
                <a:lnTo>
                  <a:pt x="11047" y="7373"/>
                </a:lnTo>
                <a:lnTo>
                  <a:pt x="11777" y="6691"/>
                </a:lnTo>
                <a:lnTo>
                  <a:pt x="12507" y="5986"/>
                </a:lnTo>
                <a:lnTo>
                  <a:pt x="12896" y="5548"/>
                </a:lnTo>
                <a:lnTo>
                  <a:pt x="13310" y="5086"/>
                </a:lnTo>
                <a:lnTo>
                  <a:pt x="13529" y="5159"/>
                </a:lnTo>
                <a:lnTo>
                  <a:pt x="13748" y="5207"/>
                </a:lnTo>
                <a:lnTo>
                  <a:pt x="14186" y="5280"/>
                </a:lnTo>
                <a:lnTo>
                  <a:pt x="14648" y="5353"/>
                </a:lnTo>
                <a:lnTo>
                  <a:pt x="15086" y="5426"/>
                </a:lnTo>
                <a:lnTo>
                  <a:pt x="15184" y="5426"/>
                </a:lnTo>
                <a:lnTo>
                  <a:pt x="15281" y="5402"/>
                </a:lnTo>
                <a:lnTo>
                  <a:pt x="15354" y="5353"/>
                </a:lnTo>
                <a:lnTo>
                  <a:pt x="15403" y="5280"/>
                </a:lnTo>
                <a:lnTo>
                  <a:pt x="15524" y="5207"/>
                </a:lnTo>
                <a:lnTo>
                  <a:pt x="15670" y="5134"/>
                </a:lnTo>
                <a:lnTo>
                  <a:pt x="15938" y="4940"/>
                </a:lnTo>
                <a:lnTo>
                  <a:pt x="16352" y="4526"/>
                </a:lnTo>
                <a:lnTo>
                  <a:pt x="16692" y="4210"/>
                </a:lnTo>
                <a:lnTo>
                  <a:pt x="17009" y="3869"/>
                </a:lnTo>
                <a:lnTo>
                  <a:pt x="17325" y="3504"/>
                </a:lnTo>
                <a:lnTo>
                  <a:pt x="17617" y="3115"/>
                </a:lnTo>
                <a:lnTo>
                  <a:pt x="17641" y="3066"/>
                </a:lnTo>
                <a:lnTo>
                  <a:pt x="17666" y="3017"/>
                </a:lnTo>
                <a:lnTo>
                  <a:pt x="17641" y="2896"/>
                </a:lnTo>
                <a:lnTo>
                  <a:pt x="17690" y="2774"/>
                </a:lnTo>
                <a:lnTo>
                  <a:pt x="17714" y="2701"/>
                </a:lnTo>
                <a:lnTo>
                  <a:pt x="17690" y="2652"/>
                </a:lnTo>
                <a:lnTo>
                  <a:pt x="17690" y="2579"/>
                </a:lnTo>
                <a:lnTo>
                  <a:pt x="17641" y="2531"/>
                </a:lnTo>
                <a:lnTo>
                  <a:pt x="17593" y="2506"/>
                </a:lnTo>
                <a:lnTo>
                  <a:pt x="17495" y="2482"/>
                </a:lnTo>
                <a:lnTo>
                  <a:pt x="16838" y="2360"/>
                </a:lnTo>
                <a:lnTo>
                  <a:pt x="16473" y="2312"/>
                </a:lnTo>
                <a:lnTo>
                  <a:pt x="16108" y="2287"/>
                </a:lnTo>
                <a:lnTo>
                  <a:pt x="16303" y="2068"/>
                </a:lnTo>
                <a:lnTo>
                  <a:pt x="16522" y="1801"/>
                </a:lnTo>
                <a:lnTo>
                  <a:pt x="16790" y="1582"/>
                </a:lnTo>
                <a:lnTo>
                  <a:pt x="17033" y="1338"/>
                </a:lnTo>
                <a:lnTo>
                  <a:pt x="17276" y="1095"/>
                </a:lnTo>
                <a:lnTo>
                  <a:pt x="17325" y="1022"/>
                </a:lnTo>
                <a:lnTo>
                  <a:pt x="17374" y="949"/>
                </a:lnTo>
                <a:lnTo>
                  <a:pt x="17374" y="876"/>
                </a:lnTo>
                <a:lnTo>
                  <a:pt x="17374" y="803"/>
                </a:lnTo>
                <a:lnTo>
                  <a:pt x="17325" y="681"/>
                </a:lnTo>
                <a:lnTo>
                  <a:pt x="17252" y="560"/>
                </a:lnTo>
                <a:lnTo>
                  <a:pt x="17155" y="487"/>
                </a:lnTo>
                <a:lnTo>
                  <a:pt x="17009" y="438"/>
                </a:lnTo>
                <a:lnTo>
                  <a:pt x="16960" y="462"/>
                </a:lnTo>
                <a:lnTo>
                  <a:pt x="16887" y="462"/>
                </a:lnTo>
                <a:lnTo>
                  <a:pt x="16838" y="511"/>
                </a:lnTo>
                <a:lnTo>
                  <a:pt x="16765" y="560"/>
                </a:lnTo>
                <a:lnTo>
                  <a:pt x="16571" y="803"/>
                </a:lnTo>
                <a:lnTo>
                  <a:pt x="16352" y="1022"/>
                </a:lnTo>
                <a:lnTo>
                  <a:pt x="16133" y="1241"/>
                </a:lnTo>
                <a:lnTo>
                  <a:pt x="15914" y="1460"/>
                </a:lnTo>
                <a:lnTo>
                  <a:pt x="15500" y="1971"/>
                </a:lnTo>
                <a:lnTo>
                  <a:pt x="15427" y="1436"/>
                </a:lnTo>
                <a:lnTo>
                  <a:pt x="15354" y="1095"/>
                </a:lnTo>
                <a:lnTo>
                  <a:pt x="15281" y="779"/>
                </a:lnTo>
                <a:lnTo>
                  <a:pt x="15184" y="462"/>
                </a:lnTo>
                <a:lnTo>
                  <a:pt x="15111" y="292"/>
                </a:lnTo>
                <a:lnTo>
                  <a:pt x="15013" y="146"/>
                </a:lnTo>
                <a:lnTo>
                  <a:pt x="14965" y="97"/>
                </a:lnTo>
                <a:lnTo>
                  <a:pt x="14916" y="49"/>
                </a:lnTo>
                <a:lnTo>
                  <a:pt x="14794" y="24"/>
                </a:lnTo>
                <a:lnTo>
                  <a:pt x="14721" y="0"/>
                </a:lnTo>
                <a:close/>
                <a:moveTo>
                  <a:pt x="7543" y="6691"/>
                </a:moveTo>
                <a:lnTo>
                  <a:pt x="7203" y="6716"/>
                </a:lnTo>
                <a:lnTo>
                  <a:pt x="6886" y="6789"/>
                </a:lnTo>
                <a:lnTo>
                  <a:pt x="6570" y="6862"/>
                </a:lnTo>
                <a:lnTo>
                  <a:pt x="6254" y="6983"/>
                </a:lnTo>
                <a:lnTo>
                  <a:pt x="5962" y="7105"/>
                </a:lnTo>
                <a:lnTo>
                  <a:pt x="5670" y="7275"/>
                </a:lnTo>
                <a:lnTo>
                  <a:pt x="5402" y="7470"/>
                </a:lnTo>
                <a:lnTo>
                  <a:pt x="5159" y="7713"/>
                </a:lnTo>
                <a:lnTo>
                  <a:pt x="4940" y="7957"/>
                </a:lnTo>
                <a:lnTo>
                  <a:pt x="4745" y="8249"/>
                </a:lnTo>
                <a:lnTo>
                  <a:pt x="4599" y="8565"/>
                </a:lnTo>
                <a:lnTo>
                  <a:pt x="4477" y="8857"/>
                </a:lnTo>
                <a:lnTo>
                  <a:pt x="4380" y="9149"/>
                </a:lnTo>
                <a:lnTo>
                  <a:pt x="4307" y="9441"/>
                </a:lnTo>
                <a:lnTo>
                  <a:pt x="4258" y="9733"/>
                </a:lnTo>
                <a:lnTo>
                  <a:pt x="4234" y="10025"/>
                </a:lnTo>
                <a:lnTo>
                  <a:pt x="4234" y="10317"/>
                </a:lnTo>
                <a:lnTo>
                  <a:pt x="4258" y="10609"/>
                </a:lnTo>
                <a:lnTo>
                  <a:pt x="4307" y="10901"/>
                </a:lnTo>
                <a:lnTo>
                  <a:pt x="4356" y="11193"/>
                </a:lnTo>
                <a:lnTo>
                  <a:pt x="4453" y="11461"/>
                </a:lnTo>
                <a:lnTo>
                  <a:pt x="4550" y="11728"/>
                </a:lnTo>
                <a:lnTo>
                  <a:pt x="4696" y="11996"/>
                </a:lnTo>
                <a:lnTo>
                  <a:pt x="4842" y="12239"/>
                </a:lnTo>
                <a:lnTo>
                  <a:pt x="5013" y="12458"/>
                </a:lnTo>
                <a:lnTo>
                  <a:pt x="5207" y="12677"/>
                </a:lnTo>
                <a:lnTo>
                  <a:pt x="5426" y="12872"/>
                </a:lnTo>
                <a:lnTo>
                  <a:pt x="5670" y="13067"/>
                </a:lnTo>
                <a:lnTo>
                  <a:pt x="5913" y="13213"/>
                </a:lnTo>
                <a:lnTo>
                  <a:pt x="6181" y="13334"/>
                </a:lnTo>
                <a:lnTo>
                  <a:pt x="6473" y="13456"/>
                </a:lnTo>
                <a:lnTo>
                  <a:pt x="6740" y="13529"/>
                </a:lnTo>
                <a:lnTo>
                  <a:pt x="7032" y="13602"/>
                </a:lnTo>
                <a:lnTo>
                  <a:pt x="7324" y="13650"/>
                </a:lnTo>
                <a:lnTo>
                  <a:pt x="7933" y="13650"/>
                </a:lnTo>
                <a:lnTo>
                  <a:pt x="8225" y="13626"/>
                </a:lnTo>
                <a:lnTo>
                  <a:pt x="8541" y="13577"/>
                </a:lnTo>
                <a:lnTo>
                  <a:pt x="8833" y="13505"/>
                </a:lnTo>
                <a:lnTo>
                  <a:pt x="9125" y="13407"/>
                </a:lnTo>
                <a:lnTo>
                  <a:pt x="9393" y="13310"/>
                </a:lnTo>
                <a:lnTo>
                  <a:pt x="9660" y="13164"/>
                </a:lnTo>
                <a:lnTo>
                  <a:pt x="9903" y="12994"/>
                </a:lnTo>
                <a:lnTo>
                  <a:pt x="10147" y="12823"/>
                </a:lnTo>
                <a:lnTo>
                  <a:pt x="10390" y="12604"/>
                </a:lnTo>
                <a:lnTo>
                  <a:pt x="10585" y="12361"/>
                </a:lnTo>
                <a:lnTo>
                  <a:pt x="10779" y="12118"/>
                </a:lnTo>
                <a:lnTo>
                  <a:pt x="10925" y="11826"/>
                </a:lnTo>
                <a:lnTo>
                  <a:pt x="11071" y="11558"/>
                </a:lnTo>
                <a:lnTo>
                  <a:pt x="11193" y="11242"/>
                </a:lnTo>
                <a:lnTo>
                  <a:pt x="11266" y="10950"/>
                </a:lnTo>
                <a:lnTo>
                  <a:pt x="11339" y="10633"/>
                </a:lnTo>
                <a:lnTo>
                  <a:pt x="11388" y="10317"/>
                </a:lnTo>
                <a:lnTo>
                  <a:pt x="11388" y="9976"/>
                </a:lnTo>
                <a:lnTo>
                  <a:pt x="11363" y="9660"/>
                </a:lnTo>
                <a:lnTo>
                  <a:pt x="11315" y="9368"/>
                </a:lnTo>
                <a:lnTo>
                  <a:pt x="11242" y="9052"/>
                </a:lnTo>
                <a:lnTo>
                  <a:pt x="11120" y="8760"/>
                </a:lnTo>
                <a:lnTo>
                  <a:pt x="10974" y="8492"/>
                </a:lnTo>
                <a:lnTo>
                  <a:pt x="10147" y="9295"/>
                </a:lnTo>
                <a:lnTo>
                  <a:pt x="9733" y="9733"/>
                </a:lnTo>
                <a:lnTo>
                  <a:pt x="9636" y="9855"/>
                </a:lnTo>
                <a:lnTo>
                  <a:pt x="9636" y="9879"/>
                </a:lnTo>
                <a:lnTo>
                  <a:pt x="9636" y="10244"/>
                </a:lnTo>
                <a:lnTo>
                  <a:pt x="9587" y="10609"/>
                </a:lnTo>
                <a:lnTo>
                  <a:pt x="9539" y="10779"/>
                </a:lnTo>
                <a:lnTo>
                  <a:pt x="9466" y="10950"/>
                </a:lnTo>
                <a:lnTo>
                  <a:pt x="9393" y="11096"/>
                </a:lnTo>
                <a:lnTo>
                  <a:pt x="9295" y="11242"/>
                </a:lnTo>
                <a:lnTo>
                  <a:pt x="9149" y="11363"/>
                </a:lnTo>
                <a:lnTo>
                  <a:pt x="9003" y="11485"/>
                </a:lnTo>
                <a:lnTo>
                  <a:pt x="8882" y="11582"/>
                </a:lnTo>
                <a:lnTo>
                  <a:pt x="8736" y="11655"/>
                </a:lnTo>
                <a:lnTo>
                  <a:pt x="8590" y="11704"/>
                </a:lnTo>
                <a:lnTo>
                  <a:pt x="8444" y="11728"/>
                </a:lnTo>
                <a:lnTo>
                  <a:pt x="8127" y="11777"/>
                </a:lnTo>
                <a:lnTo>
                  <a:pt x="7811" y="11777"/>
                </a:lnTo>
                <a:lnTo>
                  <a:pt x="7470" y="11728"/>
                </a:lnTo>
                <a:lnTo>
                  <a:pt x="7178" y="11631"/>
                </a:lnTo>
                <a:lnTo>
                  <a:pt x="6886" y="11509"/>
                </a:lnTo>
                <a:lnTo>
                  <a:pt x="6643" y="11339"/>
                </a:lnTo>
                <a:lnTo>
                  <a:pt x="6521" y="11217"/>
                </a:lnTo>
                <a:lnTo>
                  <a:pt x="6400" y="11096"/>
                </a:lnTo>
                <a:lnTo>
                  <a:pt x="6327" y="10974"/>
                </a:lnTo>
                <a:lnTo>
                  <a:pt x="6254" y="10852"/>
                </a:lnTo>
                <a:lnTo>
                  <a:pt x="6132" y="10560"/>
                </a:lnTo>
                <a:lnTo>
                  <a:pt x="6059" y="10244"/>
                </a:lnTo>
                <a:lnTo>
                  <a:pt x="6059" y="9928"/>
                </a:lnTo>
                <a:lnTo>
                  <a:pt x="6083" y="9636"/>
                </a:lnTo>
                <a:lnTo>
                  <a:pt x="6181" y="9319"/>
                </a:lnTo>
                <a:lnTo>
                  <a:pt x="6302" y="9052"/>
                </a:lnTo>
                <a:lnTo>
                  <a:pt x="6400" y="8906"/>
                </a:lnTo>
                <a:lnTo>
                  <a:pt x="6497" y="8808"/>
                </a:lnTo>
                <a:lnTo>
                  <a:pt x="6594" y="8687"/>
                </a:lnTo>
                <a:lnTo>
                  <a:pt x="6716" y="8614"/>
                </a:lnTo>
                <a:lnTo>
                  <a:pt x="6984" y="8468"/>
                </a:lnTo>
                <a:lnTo>
                  <a:pt x="7276" y="8370"/>
                </a:lnTo>
                <a:lnTo>
                  <a:pt x="7495" y="8322"/>
                </a:lnTo>
                <a:lnTo>
                  <a:pt x="7689" y="8322"/>
                </a:lnTo>
                <a:lnTo>
                  <a:pt x="8054" y="8370"/>
                </a:lnTo>
                <a:lnTo>
                  <a:pt x="8200" y="8200"/>
                </a:lnTo>
                <a:lnTo>
                  <a:pt x="8565" y="7811"/>
                </a:lnTo>
                <a:lnTo>
                  <a:pt x="8955" y="7421"/>
                </a:lnTo>
                <a:lnTo>
                  <a:pt x="9344" y="7032"/>
                </a:lnTo>
                <a:lnTo>
                  <a:pt x="9295" y="6983"/>
                </a:lnTo>
                <a:lnTo>
                  <a:pt x="9247" y="6959"/>
                </a:lnTo>
                <a:lnTo>
                  <a:pt x="8906" y="6862"/>
                </a:lnTo>
                <a:lnTo>
                  <a:pt x="8565" y="6764"/>
                </a:lnTo>
                <a:lnTo>
                  <a:pt x="8225" y="6716"/>
                </a:lnTo>
                <a:lnTo>
                  <a:pt x="7884" y="6691"/>
                </a:lnTo>
                <a:close/>
                <a:moveTo>
                  <a:pt x="13407" y="15621"/>
                </a:moveTo>
                <a:lnTo>
                  <a:pt x="13505" y="15694"/>
                </a:lnTo>
                <a:lnTo>
                  <a:pt x="13310" y="15865"/>
                </a:lnTo>
                <a:lnTo>
                  <a:pt x="13213" y="15962"/>
                </a:lnTo>
                <a:lnTo>
                  <a:pt x="13115" y="16059"/>
                </a:lnTo>
                <a:lnTo>
                  <a:pt x="12969" y="16278"/>
                </a:lnTo>
                <a:lnTo>
                  <a:pt x="12969" y="16303"/>
                </a:lnTo>
                <a:lnTo>
                  <a:pt x="12969" y="16351"/>
                </a:lnTo>
                <a:lnTo>
                  <a:pt x="12994" y="16400"/>
                </a:lnTo>
                <a:lnTo>
                  <a:pt x="13067" y="16424"/>
                </a:lnTo>
                <a:lnTo>
                  <a:pt x="13115" y="16424"/>
                </a:lnTo>
                <a:lnTo>
                  <a:pt x="13140" y="16400"/>
                </a:lnTo>
                <a:lnTo>
                  <a:pt x="13237" y="16327"/>
                </a:lnTo>
                <a:lnTo>
                  <a:pt x="13334" y="16254"/>
                </a:lnTo>
                <a:lnTo>
                  <a:pt x="13553" y="16132"/>
                </a:lnTo>
                <a:lnTo>
                  <a:pt x="13699" y="16035"/>
                </a:lnTo>
                <a:lnTo>
                  <a:pt x="13845" y="15938"/>
                </a:lnTo>
                <a:lnTo>
                  <a:pt x="13918" y="15986"/>
                </a:lnTo>
                <a:lnTo>
                  <a:pt x="13772" y="16132"/>
                </a:lnTo>
                <a:lnTo>
                  <a:pt x="13651" y="16254"/>
                </a:lnTo>
                <a:lnTo>
                  <a:pt x="13553" y="16351"/>
                </a:lnTo>
                <a:lnTo>
                  <a:pt x="13456" y="16497"/>
                </a:lnTo>
                <a:lnTo>
                  <a:pt x="13407" y="16570"/>
                </a:lnTo>
                <a:lnTo>
                  <a:pt x="13383" y="16643"/>
                </a:lnTo>
                <a:lnTo>
                  <a:pt x="13383" y="16692"/>
                </a:lnTo>
                <a:lnTo>
                  <a:pt x="13432" y="16741"/>
                </a:lnTo>
                <a:lnTo>
                  <a:pt x="13553" y="16741"/>
                </a:lnTo>
                <a:lnTo>
                  <a:pt x="13675" y="16668"/>
                </a:lnTo>
                <a:lnTo>
                  <a:pt x="13870" y="16497"/>
                </a:lnTo>
                <a:lnTo>
                  <a:pt x="14137" y="16278"/>
                </a:lnTo>
                <a:lnTo>
                  <a:pt x="14186" y="16230"/>
                </a:lnTo>
                <a:lnTo>
                  <a:pt x="14283" y="16351"/>
                </a:lnTo>
                <a:lnTo>
                  <a:pt x="13967" y="16643"/>
                </a:lnTo>
                <a:lnTo>
                  <a:pt x="13821" y="16862"/>
                </a:lnTo>
                <a:lnTo>
                  <a:pt x="13675" y="17057"/>
                </a:lnTo>
                <a:lnTo>
                  <a:pt x="13675" y="17106"/>
                </a:lnTo>
                <a:lnTo>
                  <a:pt x="13724" y="17106"/>
                </a:lnTo>
                <a:lnTo>
                  <a:pt x="13967" y="16984"/>
                </a:lnTo>
                <a:lnTo>
                  <a:pt x="14210" y="16887"/>
                </a:lnTo>
                <a:lnTo>
                  <a:pt x="14381" y="16789"/>
                </a:lnTo>
                <a:lnTo>
                  <a:pt x="14527" y="16668"/>
                </a:lnTo>
                <a:lnTo>
                  <a:pt x="14600" y="16765"/>
                </a:lnTo>
                <a:lnTo>
                  <a:pt x="14575" y="16789"/>
                </a:lnTo>
                <a:lnTo>
                  <a:pt x="14259" y="17033"/>
                </a:lnTo>
                <a:lnTo>
                  <a:pt x="14113" y="17154"/>
                </a:lnTo>
                <a:lnTo>
                  <a:pt x="13991" y="17300"/>
                </a:lnTo>
                <a:lnTo>
                  <a:pt x="13991" y="17349"/>
                </a:lnTo>
                <a:lnTo>
                  <a:pt x="14016" y="17349"/>
                </a:lnTo>
                <a:lnTo>
                  <a:pt x="14210" y="17300"/>
                </a:lnTo>
                <a:lnTo>
                  <a:pt x="14356" y="17252"/>
                </a:lnTo>
                <a:lnTo>
                  <a:pt x="14551" y="17154"/>
                </a:lnTo>
                <a:lnTo>
                  <a:pt x="14721" y="17057"/>
                </a:lnTo>
                <a:lnTo>
                  <a:pt x="14746" y="17203"/>
                </a:lnTo>
                <a:lnTo>
                  <a:pt x="14624" y="17252"/>
                </a:lnTo>
                <a:lnTo>
                  <a:pt x="14478" y="17300"/>
                </a:lnTo>
                <a:lnTo>
                  <a:pt x="14332" y="17373"/>
                </a:lnTo>
                <a:lnTo>
                  <a:pt x="14259" y="17422"/>
                </a:lnTo>
                <a:lnTo>
                  <a:pt x="14186" y="17471"/>
                </a:lnTo>
                <a:lnTo>
                  <a:pt x="14137" y="17544"/>
                </a:lnTo>
                <a:lnTo>
                  <a:pt x="14162" y="17641"/>
                </a:lnTo>
                <a:lnTo>
                  <a:pt x="14210" y="17690"/>
                </a:lnTo>
                <a:lnTo>
                  <a:pt x="14283" y="17714"/>
                </a:lnTo>
                <a:lnTo>
                  <a:pt x="14429" y="17714"/>
                </a:lnTo>
                <a:lnTo>
                  <a:pt x="14575" y="17665"/>
                </a:lnTo>
                <a:lnTo>
                  <a:pt x="14697" y="17617"/>
                </a:lnTo>
                <a:lnTo>
                  <a:pt x="14697" y="17641"/>
                </a:lnTo>
                <a:lnTo>
                  <a:pt x="14600" y="17738"/>
                </a:lnTo>
                <a:lnTo>
                  <a:pt x="14502" y="17811"/>
                </a:lnTo>
                <a:lnTo>
                  <a:pt x="14405" y="17860"/>
                </a:lnTo>
                <a:lnTo>
                  <a:pt x="14283" y="17884"/>
                </a:lnTo>
                <a:lnTo>
                  <a:pt x="14162" y="17909"/>
                </a:lnTo>
                <a:lnTo>
                  <a:pt x="14040" y="17884"/>
                </a:lnTo>
                <a:lnTo>
                  <a:pt x="13772" y="17836"/>
                </a:lnTo>
                <a:lnTo>
                  <a:pt x="13529" y="17738"/>
                </a:lnTo>
                <a:lnTo>
                  <a:pt x="13261" y="17592"/>
                </a:lnTo>
                <a:lnTo>
                  <a:pt x="13067" y="17471"/>
                </a:lnTo>
                <a:lnTo>
                  <a:pt x="12896" y="17349"/>
                </a:lnTo>
                <a:lnTo>
                  <a:pt x="12726" y="17179"/>
                </a:lnTo>
                <a:lnTo>
                  <a:pt x="12556" y="16984"/>
                </a:lnTo>
                <a:lnTo>
                  <a:pt x="12337" y="16765"/>
                </a:lnTo>
                <a:lnTo>
                  <a:pt x="12239" y="16692"/>
                </a:lnTo>
                <a:lnTo>
                  <a:pt x="12118" y="16668"/>
                </a:lnTo>
                <a:lnTo>
                  <a:pt x="12458" y="16424"/>
                </a:lnTo>
                <a:lnTo>
                  <a:pt x="12799" y="16181"/>
                </a:lnTo>
                <a:lnTo>
                  <a:pt x="13115" y="15913"/>
                </a:lnTo>
                <a:lnTo>
                  <a:pt x="13407" y="15621"/>
                </a:lnTo>
                <a:close/>
                <a:moveTo>
                  <a:pt x="2287" y="15548"/>
                </a:moveTo>
                <a:lnTo>
                  <a:pt x="2579" y="15840"/>
                </a:lnTo>
                <a:lnTo>
                  <a:pt x="2871" y="16084"/>
                </a:lnTo>
                <a:lnTo>
                  <a:pt x="3188" y="16351"/>
                </a:lnTo>
                <a:lnTo>
                  <a:pt x="3504" y="16570"/>
                </a:lnTo>
                <a:lnTo>
                  <a:pt x="3382" y="16765"/>
                </a:lnTo>
                <a:lnTo>
                  <a:pt x="3358" y="16741"/>
                </a:lnTo>
                <a:lnTo>
                  <a:pt x="3309" y="16668"/>
                </a:lnTo>
                <a:lnTo>
                  <a:pt x="3261" y="16619"/>
                </a:lnTo>
                <a:lnTo>
                  <a:pt x="3115" y="16522"/>
                </a:lnTo>
                <a:lnTo>
                  <a:pt x="2944" y="16449"/>
                </a:lnTo>
                <a:lnTo>
                  <a:pt x="2823" y="16351"/>
                </a:lnTo>
                <a:lnTo>
                  <a:pt x="2774" y="16351"/>
                </a:lnTo>
                <a:lnTo>
                  <a:pt x="2774" y="16376"/>
                </a:lnTo>
                <a:lnTo>
                  <a:pt x="2823" y="16522"/>
                </a:lnTo>
                <a:lnTo>
                  <a:pt x="2944" y="16668"/>
                </a:lnTo>
                <a:lnTo>
                  <a:pt x="2969" y="16692"/>
                </a:lnTo>
                <a:lnTo>
                  <a:pt x="2725" y="16546"/>
                </a:lnTo>
                <a:lnTo>
                  <a:pt x="2604" y="16497"/>
                </a:lnTo>
                <a:lnTo>
                  <a:pt x="2458" y="16473"/>
                </a:lnTo>
                <a:lnTo>
                  <a:pt x="2433" y="16473"/>
                </a:lnTo>
                <a:lnTo>
                  <a:pt x="2433" y="16522"/>
                </a:lnTo>
                <a:lnTo>
                  <a:pt x="2482" y="16619"/>
                </a:lnTo>
                <a:lnTo>
                  <a:pt x="2555" y="16692"/>
                </a:lnTo>
                <a:lnTo>
                  <a:pt x="2725" y="16862"/>
                </a:lnTo>
                <a:lnTo>
                  <a:pt x="2896" y="17008"/>
                </a:lnTo>
                <a:lnTo>
                  <a:pt x="3090" y="17130"/>
                </a:lnTo>
                <a:lnTo>
                  <a:pt x="2920" y="17300"/>
                </a:lnTo>
                <a:lnTo>
                  <a:pt x="2871" y="17276"/>
                </a:lnTo>
                <a:lnTo>
                  <a:pt x="2774" y="17203"/>
                </a:lnTo>
                <a:lnTo>
                  <a:pt x="2701" y="17106"/>
                </a:lnTo>
                <a:lnTo>
                  <a:pt x="2604" y="17008"/>
                </a:lnTo>
                <a:lnTo>
                  <a:pt x="2506" y="16935"/>
                </a:lnTo>
                <a:lnTo>
                  <a:pt x="2385" y="16887"/>
                </a:lnTo>
                <a:lnTo>
                  <a:pt x="2336" y="16862"/>
                </a:lnTo>
                <a:lnTo>
                  <a:pt x="2263" y="16887"/>
                </a:lnTo>
                <a:lnTo>
                  <a:pt x="2239" y="16911"/>
                </a:lnTo>
                <a:lnTo>
                  <a:pt x="2239" y="16960"/>
                </a:lnTo>
                <a:lnTo>
                  <a:pt x="2287" y="17057"/>
                </a:lnTo>
                <a:lnTo>
                  <a:pt x="2336" y="17179"/>
                </a:lnTo>
                <a:lnTo>
                  <a:pt x="2433" y="17300"/>
                </a:lnTo>
                <a:lnTo>
                  <a:pt x="2506" y="17422"/>
                </a:lnTo>
                <a:lnTo>
                  <a:pt x="2652" y="17544"/>
                </a:lnTo>
                <a:lnTo>
                  <a:pt x="2531" y="17617"/>
                </a:lnTo>
                <a:lnTo>
                  <a:pt x="2336" y="17519"/>
                </a:lnTo>
                <a:lnTo>
                  <a:pt x="2166" y="17398"/>
                </a:lnTo>
                <a:lnTo>
                  <a:pt x="2068" y="17325"/>
                </a:lnTo>
                <a:lnTo>
                  <a:pt x="1995" y="17300"/>
                </a:lnTo>
                <a:lnTo>
                  <a:pt x="1898" y="17252"/>
                </a:lnTo>
                <a:lnTo>
                  <a:pt x="1777" y="17227"/>
                </a:lnTo>
                <a:lnTo>
                  <a:pt x="1752" y="17252"/>
                </a:lnTo>
                <a:lnTo>
                  <a:pt x="1728" y="17276"/>
                </a:lnTo>
                <a:lnTo>
                  <a:pt x="1777" y="17398"/>
                </a:lnTo>
                <a:lnTo>
                  <a:pt x="1825" y="17519"/>
                </a:lnTo>
                <a:lnTo>
                  <a:pt x="1898" y="17641"/>
                </a:lnTo>
                <a:lnTo>
                  <a:pt x="1995" y="17738"/>
                </a:lnTo>
                <a:lnTo>
                  <a:pt x="2117" y="17860"/>
                </a:lnTo>
                <a:lnTo>
                  <a:pt x="1874" y="17763"/>
                </a:lnTo>
                <a:lnTo>
                  <a:pt x="1679" y="17665"/>
                </a:lnTo>
                <a:lnTo>
                  <a:pt x="1582" y="17617"/>
                </a:lnTo>
                <a:lnTo>
                  <a:pt x="1485" y="17592"/>
                </a:lnTo>
                <a:lnTo>
                  <a:pt x="1436" y="17592"/>
                </a:lnTo>
                <a:lnTo>
                  <a:pt x="1363" y="17641"/>
                </a:lnTo>
                <a:lnTo>
                  <a:pt x="1339" y="17690"/>
                </a:lnTo>
                <a:lnTo>
                  <a:pt x="1339" y="17738"/>
                </a:lnTo>
                <a:lnTo>
                  <a:pt x="1412" y="17860"/>
                </a:lnTo>
                <a:lnTo>
                  <a:pt x="1509" y="17957"/>
                </a:lnTo>
                <a:lnTo>
                  <a:pt x="1363" y="17909"/>
                </a:lnTo>
                <a:lnTo>
                  <a:pt x="1266" y="17836"/>
                </a:lnTo>
                <a:lnTo>
                  <a:pt x="1168" y="17738"/>
                </a:lnTo>
                <a:lnTo>
                  <a:pt x="1095" y="17592"/>
                </a:lnTo>
                <a:lnTo>
                  <a:pt x="1071" y="17422"/>
                </a:lnTo>
                <a:lnTo>
                  <a:pt x="1095" y="17227"/>
                </a:lnTo>
                <a:lnTo>
                  <a:pt x="1144" y="17057"/>
                </a:lnTo>
                <a:lnTo>
                  <a:pt x="1217" y="16887"/>
                </a:lnTo>
                <a:lnTo>
                  <a:pt x="1436" y="16522"/>
                </a:lnTo>
                <a:lnTo>
                  <a:pt x="1631" y="16254"/>
                </a:lnTo>
                <a:lnTo>
                  <a:pt x="1777" y="16059"/>
                </a:lnTo>
                <a:lnTo>
                  <a:pt x="1947" y="15889"/>
                </a:lnTo>
                <a:lnTo>
                  <a:pt x="2117" y="15719"/>
                </a:lnTo>
                <a:lnTo>
                  <a:pt x="2287" y="15548"/>
                </a:lnTo>
                <a:close/>
                <a:moveTo>
                  <a:pt x="7689" y="2336"/>
                </a:moveTo>
                <a:lnTo>
                  <a:pt x="7203" y="2360"/>
                </a:lnTo>
                <a:lnTo>
                  <a:pt x="6716" y="2409"/>
                </a:lnTo>
                <a:lnTo>
                  <a:pt x="6205" y="2482"/>
                </a:lnTo>
                <a:lnTo>
                  <a:pt x="5718" y="2604"/>
                </a:lnTo>
                <a:lnTo>
                  <a:pt x="5256" y="2725"/>
                </a:lnTo>
                <a:lnTo>
                  <a:pt x="4794" y="2896"/>
                </a:lnTo>
                <a:lnTo>
                  <a:pt x="4404" y="3066"/>
                </a:lnTo>
                <a:lnTo>
                  <a:pt x="4015" y="3261"/>
                </a:lnTo>
                <a:lnTo>
                  <a:pt x="3626" y="3480"/>
                </a:lnTo>
                <a:lnTo>
                  <a:pt x="3261" y="3723"/>
                </a:lnTo>
                <a:lnTo>
                  <a:pt x="2896" y="3966"/>
                </a:lnTo>
                <a:lnTo>
                  <a:pt x="2555" y="4258"/>
                </a:lnTo>
                <a:lnTo>
                  <a:pt x="2214" y="4526"/>
                </a:lnTo>
                <a:lnTo>
                  <a:pt x="1923" y="4842"/>
                </a:lnTo>
                <a:lnTo>
                  <a:pt x="1655" y="5134"/>
                </a:lnTo>
                <a:lnTo>
                  <a:pt x="1412" y="5451"/>
                </a:lnTo>
                <a:lnTo>
                  <a:pt x="1217" y="5791"/>
                </a:lnTo>
                <a:lnTo>
                  <a:pt x="1071" y="6156"/>
                </a:lnTo>
                <a:lnTo>
                  <a:pt x="657" y="7105"/>
                </a:lnTo>
                <a:lnTo>
                  <a:pt x="463" y="7592"/>
                </a:lnTo>
                <a:lnTo>
                  <a:pt x="292" y="8078"/>
                </a:lnTo>
                <a:lnTo>
                  <a:pt x="171" y="8565"/>
                </a:lnTo>
                <a:lnTo>
                  <a:pt x="73" y="9052"/>
                </a:lnTo>
                <a:lnTo>
                  <a:pt x="25" y="9563"/>
                </a:lnTo>
                <a:lnTo>
                  <a:pt x="0" y="10074"/>
                </a:lnTo>
                <a:lnTo>
                  <a:pt x="25" y="10585"/>
                </a:lnTo>
                <a:lnTo>
                  <a:pt x="49" y="11096"/>
                </a:lnTo>
                <a:lnTo>
                  <a:pt x="122" y="11607"/>
                </a:lnTo>
                <a:lnTo>
                  <a:pt x="195" y="12093"/>
                </a:lnTo>
                <a:lnTo>
                  <a:pt x="268" y="12531"/>
                </a:lnTo>
                <a:lnTo>
                  <a:pt x="414" y="12945"/>
                </a:lnTo>
                <a:lnTo>
                  <a:pt x="584" y="13359"/>
                </a:lnTo>
                <a:lnTo>
                  <a:pt x="779" y="13723"/>
                </a:lnTo>
                <a:lnTo>
                  <a:pt x="1022" y="14088"/>
                </a:lnTo>
                <a:lnTo>
                  <a:pt x="1290" y="14453"/>
                </a:lnTo>
                <a:lnTo>
                  <a:pt x="1558" y="14794"/>
                </a:lnTo>
                <a:lnTo>
                  <a:pt x="1850" y="15135"/>
                </a:lnTo>
                <a:lnTo>
                  <a:pt x="1995" y="15281"/>
                </a:lnTo>
                <a:lnTo>
                  <a:pt x="1850" y="15378"/>
                </a:lnTo>
                <a:lnTo>
                  <a:pt x="1704" y="15500"/>
                </a:lnTo>
                <a:lnTo>
                  <a:pt x="1582" y="15621"/>
                </a:lnTo>
                <a:lnTo>
                  <a:pt x="1460" y="15767"/>
                </a:lnTo>
                <a:lnTo>
                  <a:pt x="1217" y="16084"/>
                </a:lnTo>
                <a:lnTo>
                  <a:pt x="1047" y="16351"/>
                </a:lnTo>
                <a:lnTo>
                  <a:pt x="925" y="16546"/>
                </a:lnTo>
                <a:lnTo>
                  <a:pt x="828" y="16741"/>
                </a:lnTo>
                <a:lnTo>
                  <a:pt x="730" y="16960"/>
                </a:lnTo>
                <a:lnTo>
                  <a:pt x="682" y="17179"/>
                </a:lnTo>
                <a:lnTo>
                  <a:pt x="633" y="17398"/>
                </a:lnTo>
                <a:lnTo>
                  <a:pt x="657" y="17617"/>
                </a:lnTo>
                <a:lnTo>
                  <a:pt x="706" y="17836"/>
                </a:lnTo>
                <a:lnTo>
                  <a:pt x="828" y="18055"/>
                </a:lnTo>
                <a:lnTo>
                  <a:pt x="901" y="18152"/>
                </a:lnTo>
                <a:lnTo>
                  <a:pt x="974" y="18225"/>
                </a:lnTo>
                <a:lnTo>
                  <a:pt x="1144" y="18322"/>
                </a:lnTo>
                <a:lnTo>
                  <a:pt x="1339" y="18395"/>
                </a:lnTo>
                <a:lnTo>
                  <a:pt x="1558" y="18420"/>
                </a:lnTo>
                <a:lnTo>
                  <a:pt x="1777" y="18420"/>
                </a:lnTo>
                <a:lnTo>
                  <a:pt x="1995" y="18371"/>
                </a:lnTo>
                <a:lnTo>
                  <a:pt x="2190" y="18322"/>
                </a:lnTo>
                <a:lnTo>
                  <a:pt x="2385" y="18249"/>
                </a:lnTo>
                <a:lnTo>
                  <a:pt x="2604" y="18128"/>
                </a:lnTo>
                <a:lnTo>
                  <a:pt x="2823" y="18006"/>
                </a:lnTo>
                <a:lnTo>
                  <a:pt x="3042" y="17836"/>
                </a:lnTo>
                <a:lnTo>
                  <a:pt x="3236" y="17665"/>
                </a:lnTo>
                <a:lnTo>
                  <a:pt x="3431" y="17471"/>
                </a:lnTo>
                <a:lnTo>
                  <a:pt x="3601" y="17276"/>
                </a:lnTo>
                <a:lnTo>
                  <a:pt x="3893" y="16838"/>
                </a:lnTo>
                <a:lnTo>
                  <a:pt x="4258" y="17081"/>
                </a:lnTo>
                <a:lnTo>
                  <a:pt x="4648" y="17276"/>
                </a:lnTo>
                <a:lnTo>
                  <a:pt x="4867" y="17398"/>
                </a:lnTo>
                <a:lnTo>
                  <a:pt x="5110" y="17495"/>
                </a:lnTo>
                <a:lnTo>
                  <a:pt x="5353" y="17568"/>
                </a:lnTo>
                <a:lnTo>
                  <a:pt x="5597" y="17641"/>
                </a:lnTo>
                <a:lnTo>
                  <a:pt x="6083" y="17738"/>
                </a:lnTo>
                <a:lnTo>
                  <a:pt x="6594" y="17811"/>
                </a:lnTo>
                <a:lnTo>
                  <a:pt x="7057" y="17884"/>
                </a:lnTo>
                <a:lnTo>
                  <a:pt x="7519" y="17909"/>
                </a:lnTo>
                <a:lnTo>
                  <a:pt x="8006" y="17909"/>
                </a:lnTo>
                <a:lnTo>
                  <a:pt x="8492" y="17860"/>
                </a:lnTo>
                <a:lnTo>
                  <a:pt x="8541" y="17884"/>
                </a:lnTo>
                <a:lnTo>
                  <a:pt x="8590" y="17860"/>
                </a:lnTo>
                <a:lnTo>
                  <a:pt x="8736" y="17811"/>
                </a:lnTo>
                <a:lnTo>
                  <a:pt x="8906" y="17787"/>
                </a:lnTo>
                <a:lnTo>
                  <a:pt x="9222" y="17738"/>
                </a:lnTo>
                <a:lnTo>
                  <a:pt x="9514" y="17690"/>
                </a:lnTo>
                <a:lnTo>
                  <a:pt x="9782" y="17592"/>
                </a:lnTo>
                <a:lnTo>
                  <a:pt x="10317" y="17398"/>
                </a:lnTo>
                <a:lnTo>
                  <a:pt x="11120" y="17130"/>
                </a:lnTo>
                <a:lnTo>
                  <a:pt x="11509" y="16984"/>
                </a:lnTo>
                <a:lnTo>
                  <a:pt x="11899" y="16789"/>
                </a:lnTo>
                <a:lnTo>
                  <a:pt x="11899" y="16814"/>
                </a:lnTo>
                <a:lnTo>
                  <a:pt x="11996" y="17033"/>
                </a:lnTo>
                <a:lnTo>
                  <a:pt x="12118" y="17227"/>
                </a:lnTo>
                <a:lnTo>
                  <a:pt x="12288" y="17446"/>
                </a:lnTo>
                <a:lnTo>
                  <a:pt x="12483" y="17641"/>
                </a:lnTo>
                <a:lnTo>
                  <a:pt x="12702" y="17811"/>
                </a:lnTo>
                <a:lnTo>
                  <a:pt x="12921" y="17957"/>
                </a:lnTo>
                <a:lnTo>
                  <a:pt x="13115" y="18079"/>
                </a:lnTo>
                <a:lnTo>
                  <a:pt x="13334" y="18176"/>
                </a:lnTo>
                <a:lnTo>
                  <a:pt x="13529" y="18249"/>
                </a:lnTo>
                <a:lnTo>
                  <a:pt x="13748" y="18298"/>
                </a:lnTo>
                <a:lnTo>
                  <a:pt x="13991" y="18347"/>
                </a:lnTo>
                <a:lnTo>
                  <a:pt x="14259" y="18347"/>
                </a:lnTo>
                <a:lnTo>
                  <a:pt x="14478" y="18322"/>
                </a:lnTo>
                <a:lnTo>
                  <a:pt x="14721" y="18249"/>
                </a:lnTo>
                <a:lnTo>
                  <a:pt x="14819" y="18176"/>
                </a:lnTo>
                <a:lnTo>
                  <a:pt x="14892" y="18103"/>
                </a:lnTo>
                <a:lnTo>
                  <a:pt x="14989" y="18030"/>
                </a:lnTo>
                <a:lnTo>
                  <a:pt x="15038" y="17933"/>
                </a:lnTo>
                <a:lnTo>
                  <a:pt x="15135" y="17763"/>
                </a:lnTo>
                <a:lnTo>
                  <a:pt x="15159" y="17568"/>
                </a:lnTo>
                <a:lnTo>
                  <a:pt x="15184" y="17373"/>
                </a:lnTo>
                <a:lnTo>
                  <a:pt x="15159" y="17203"/>
                </a:lnTo>
                <a:lnTo>
                  <a:pt x="15111" y="17008"/>
                </a:lnTo>
                <a:lnTo>
                  <a:pt x="15062" y="16838"/>
                </a:lnTo>
                <a:lnTo>
                  <a:pt x="14965" y="16643"/>
                </a:lnTo>
                <a:lnTo>
                  <a:pt x="14867" y="16473"/>
                </a:lnTo>
                <a:lnTo>
                  <a:pt x="14600" y="16132"/>
                </a:lnTo>
                <a:lnTo>
                  <a:pt x="14308" y="15792"/>
                </a:lnTo>
                <a:lnTo>
                  <a:pt x="13991" y="15524"/>
                </a:lnTo>
                <a:lnTo>
                  <a:pt x="13675" y="15281"/>
                </a:lnTo>
                <a:lnTo>
                  <a:pt x="13967" y="14916"/>
                </a:lnTo>
                <a:lnTo>
                  <a:pt x="14235" y="14551"/>
                </a:lnTo>
                <a:lnTo>
                  <a:pt x="14478" y="14137"/>
                </a:lnTo>
                <a:lnTo>
                  <a:pt x="14673" y="13748"/>
                </a:lnTo>
                <a:lnTo>
                  <a:pt x="14916" y="13237"/>
                </a:lnTo>
                <a:lnTo>
                  <a:pt x="15111" y="12677"/>
                </a:lnTo>
                <a:lnTo>
                  <a:pt x="15257" y="12118"/>
                </a:lnTo>
                <a:lnTo>
                  <a:pt x="15378" y="11534"/>
                </a:lnTo>
                <a:lnTo>
                  <a:pt x="15476" y="10950"/>
                </a:lnTo>
                <a:lnTo>
                  <a:pt x="15524" y="10366"/>
                </a:lnTo>
                <a:lnTo>
                  <a:pt x="15549" y="9782"/>
                </a:lnTo>
                <a:lnTo>
                  <a:pt x="15549" y="9222"/>
                </a:lnTo>
                <a:lnTo>
                  <a:pt x="15524" y="8979"/>
                </a:lnTo>
                <a:lnTo>
                  <a:pt x="15476" y="8735"/>
                </a:lnTo>
                <a:lnTo>
                  <a:pt x="15354" y="8249"/>
                </a:lnTo>
                <a:lnTo>
                  <a:pt x="15208" y="7786"/>
                </a:lnTo>
                <a:lnTo>
                  <a:pt x="15038" y="7348"/>
                </a:lnTo>
                <a:lnTo>
                  <a:pt x="14867" y="6910"/>
                </a:lnTo>
                <a:lnTo>
                  <a:pt x="14794" y="6691"/>
                </a:lnTo>
                <a:lnTo>
                  <a:pt x="14697" y="6472"/>
                </a:lnTo>
                <a:lnTo>
                  <a:pt x="14575" y="6278"/>
                </a:lnTo>
                <a:lnTo>
                  <a:pt x="14429" y="6107"/>
                </a:lnTo>
                <a:lnTo>
                  <a:pt x="14381" y="6107"/>
                </a:lnTo>
                <a:lnTo>
                  <a:pt x="13991" y="6034"/>
                </a:lnTo>
                <a:lnTo>
                  <a:pt x="13578" y="5961"/>
                </a:lnTo>
                <a:lnTo>
                  <a:pt x="13042" y="6521"/>
                </a:lnTo>
                <a:lnTo>
                  <a:pt x="12458" y="7105"/>
                </a:lnTo>
                <a:lnTo>
                  <a:pt x="12580" y="7202"/>
                </a:lnTo>
                <a:lnTo>
                  <a:pt x="12702" y="7324"/>
                </a:lnTo>
                <a:lnTo>
                  <a:pt x="12799" y="7470"/>
                </a:lnTo>
                <a:lnTo>
                  <a:pt x="12872" y="7616"/>
                </a:lnTo>
                <a:lnTo>
                  <a:pt x="13018" y="7957"/>
                </a:lnTo>
                <a:lnTo>
                  <a:pt x="13140" y="8249"/>
                </a:lnTo>
                <a:lnTo>
                  <a:pt x="13213" y="8468"/>
                </a:lnTo>
                <a:lnTo>
                  <a:pt x="13286" y="8687"/>
                </a:lnTo>
                <a:lnTo>
                  <a:pt x="13383" y="9173"/>
                </a:lnTo>
                <a:lnTo>
                  <a:pt x="13407" y="9684"/>
                </a:lnTo>
                <a:lnTo>
                  <a:pt x="13407" y="10147"/>
                </a:lnTo>
                <a:lnTo>
                  <a:pt x="13383" y="10585"/>
                </a:lnTo>
                <a:lnTo>
                  <a:pt x="13310" y="11023"/>
                </a:lnTo>
                <a:lnTo>
                  <a:pt x="13188" y="11436"/>
                </a:lnTo>
                <a:lnTo>
                  <a:pt x="13042" y="11850"/>
                </a:lnTo>
                <a:lnTo>
                  <a:pt x="12872" y="12264"/>
                </a:lnTo>
                <a:lnTo>
                  <a:pt x="12677" y="12653"/>
                </a:lnTo>
                <a:lnTo>
                  <a:pt x="12458" y="13018"/>
                </a:lnTo>
                <a:lnTo>
                  <a:pt x="12239" y="13383"/>
                </a:lnTo>
                <a:lnTo>
                  <a:pt x="11923" y="13748"/>
                </a:lnTo>
                <a:lnTo>
                  <a:pt x="11582" y="14088"/>
                </a:lnTo>
                <a:lnTo>
                  <a:pt x="11217" y="14380"/>
                </a:lnTo>
                <a:lnTo>
                  <a:pt x="10828" y="14648"/>
                </a:lnTo>
                <a:lnTo>
                  <a:pt x="10414" y="14867"/>
                </a:lnTo>
                <a:lnTo>
                  <a:pt x="9976" y="15062"/>
                </a:lnTo>
                <a:lnTo>
                  <a:pt x="9539" y="15256"/>
                </a:lnTo>
                <a:lnTo>
                  <a:pt x="9101" y="15427"/>
                </a:lnTo>
                <a:lnTo>
                  <a:pt x="8809" y="15524"/>
                </a:lnTo>
                <a:lnTo>
                  <a:pt x="8517" y="15597"/>
                </a:lnTo>
                <a:lnTo>
                  <a:pt x="8225" y="15646"/>
                </a:lnTo>
                <a:lnTo>
                  <a:pt x="7957" y="15670"/>
                </a:lnTo>
                <a:lnTo>
                  <a:pt x="7397" y="15670"/>
                </a:lnTo>
                <a:lnTo>
                  <a:pt x="7130" y="15646"/>
                </a:lnTo>
                <a:lnTo>
                  <a:pt x="6862" y="15597"/>
                </a:lnTo>
                <a:lnTo>
                  <a:pt x="6594" y="15548"/>
                </a:lnTo>
                <a:lnTo>
                  <a:pt x="6327" y="15475"/>
                </a:lnTo>
                <a:lnTo>
                  <a:pt x="5816" y="15281"/>
                </a:lnTo>
                <a:lnTo>
                  <a:pt x="5280" y="15062"/>
                </a:lnTo>
                <a:lnTo>
                  <a:pt x="4769" y="14770"/>
                </a:lnTo>
                <a:lnTo>
                  <a:pt x="4015" y="14307"/>
                </a:lnTo>
                <a:lnTo>
                  <a:pt x="3918" y="14259"/>
                </a:lnTo>
                <a:lnTo>
                  <a:pt x="3820" y="14161"/>
                </a:lnTo>
                <a:lnTo>
                  <a:pt x="3674" y="13991"/>
                </a:lnTo>
                <a:lnTo>
                  <a:pt x="3382" y="13602"/>
                </a:lnTo>
                <a:lnTo>
                  <a:pt x="3066" y="13164"/>
                </a:lnTo>
                <a:lnTo>
                  <a:pt x="2774" y="12726"/>
                </a:lnTo>
                <a:lnTo>
                  <a:pt x="2652" y="12483"/>
                </a:lnTo>
                <a:lnTo>
                  <a:pt x="2555" y="12239"/>
                </a:lnTo>
                <a:lnTo>
                  <a:pt x="2458" y="11972"/>
                </a:lnTo>
                <a:lnTo>
                  <a:pt x="2360" y="11728"/>
                </a:lnTo>
                <a:lnTo>
                  <a:pt x="2263" y="11242"/>
                </a:lnTo>
                <a:lnTo>
                  <a:pt x="2214" y="10731"/>
                </a:lnTo>
                <a:lnTo>
                  <a:pt x="2214" y="10220"/>
                </a:lnTo>
                <a:lnTo>
                  <a:pt x="2239" y="9684"/>
                </a:lnTo>
                <a:lnTo>
                  <a:pt x="2336" y="9149"/>
                </a:lnTo>
                <a:lnTo>
                  <a:pt x="2433" y="8662"/>
                </a:lnTo>
                <a:lnTo>
                  <a:pt x="2604" y="8151"/>
                </a:lnTo>
                <a:lnTo>
                  <a:pt x="2774" y="7713"/>
                </a:lnTo>
                <a:lnTo>
                  <a:pt x="2969" y="7324"/>
                </a:lnTo>
                <a:lnTo>
                  <a:pt x="3188" y="6959"/>
                </a:lnTo>
                <a:lnTo>
                  <a:pt x="3431" y="6618"/>
                </a:lnTo>
                <a:lnTo>
                  <a:pt x="3699" y="6302"/>
                </a:lnTo>
                <a:lnTo>
                  <a:pt x="4015" y="6010"/>
                </a:lnTo>
                <a:lnTo>
                  <a:pt x="4331" y="5742"/>
                </a:lnTo>
                <a:lnTo>
                  <a:pt x="4648" y="5499"/>
                </a:lnTo>
                <a:lnTo>
                  <a:pt x="5013" y="5280"/>
                </a:lnTo>
                <a:lnTo>
                  <a:pt x="5378" y="5086"/>
                </a:lnTo>
                <a:lnTo>
                  <a:pt x="5767" y="4915"/>
                </a:lnTo>
                <a:lnTo>
                  <a:pt x="6156" y="4794"/>
                </a:lnTo>
                <a:lnTo>
                  <a:pt x="6570" y="4672"/>
                </a:lnTo>
                <a:lnTo>
                  <a:pt x="6984" y="4599"/>
                </a:lnTo>
                <a:lnTo>
                  <a:pt x="7397" y="4550"/>
                </a:lnTo>
                <a:lnTo>
                  <a:pt x="7811" y="4526"/>
                </a:lnTo>
                <a:lnTo>
                  <a:pt x="8225" y="4526"/>
                </a:lnTo>
                <a:lnTo>
                  <a:pt x="8614" y="4575"/>
                </a:lnTo>
                <a:lnTo>
                  <a:pt x="8979" y="4623"/>
                </a:lnTo>
                <a:lnTo>
                  <a:pt x="9344" y="4696"/>
                </a:lnTo>
                <a:lnTo>
                  <a:pt x="9685" y="4794"/>
                </a:lnTo>
                <a:lnTo>
                  <a:pt x="10049" y="4940"/>
                </a:lnTo>
                <a:lnTo>
                  <a:pt x="10390" y="5086"/>
                </a:lnTo>
                <a:lnTo>
                  <a:pt x="10706" y="5280"/>
                </a:lnTo>
                <a:lnTo>
                  <a:pt x="10998" y="5499"/>
                </a:lnTo>
                <a:lnTo>
                  <a:pt x="11363" y="5134"/>
                </a:lnTo>
                <a:lnTo>
                  <a:pt x="11704" y="4745"/>
                </a:lnTo>
                <a:lnTo>
                  <a:pt x="11874" y="4575"/>
                </a:lnTo>
                <a:lnTo>
                  <a:pt x="11801" y="4258"/>
                </a:lnTo>
                <a:lnTo>
                  <a:pt x="11777" y="3942"/>
                </a:lnTo>
                <a:lnTo>
                  <a:pt x="11728" y="3650"/>
                </a:lnTo>
                <a:lnTo>
                  <a:pt x="11680" y="3382"/>
                </a:lnTo>
                <a:lnTo>
                  <a:pt x="11169" y="3042"/>
                </a:lnTo>
                <a:lnTo>
                  <a:pt x="10925" y="2871"/>
                </a:lnTo>
                <a:lnTo>
                  <a:pt x="10633" y="2750"/>
                </a:lnTo>
                <a:lnTo>
                  <a:pt x="10147" y="2579"/>
                </a:lnTo>
                <a:lnTo>
                  <a:pt x="9685" y="2458"/>
                </a:lnTo>
                <a:lnTo>
                  <a:pt x="9174" y="2385"/>
                </a:lnTo>
                <a:lnTo>
                  <a:pt x="8687" y="233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68575" lIns="68575" rIns="68575" wrap="square" tIns="6857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6" name="Shape 226"/>
          <p:cNvSpPr/>
          <p:nvPr/>
        </p:nvSpPr>
        <p:spPr>
          <a:xfrm>
            <a:off x="6365338" y="3657156"/>
            <a:ext cx="2530200" cy="1350600"/>
          </a:xfrm>
          <a:prstGeom prst="wedgeRoundRectCallout">
            <a:avLst>
              <a:gd fmla="val -24194" name="adj1"/>
              <a:gd fmla="val -50571" name="adj2"/>
              <a:gd fmla="val 0" name="adj3"/>
            </a:avLst>
          </a:prstGeom>
          <a:solidFill>
            <a:schemeClr val="accent2"/>
          </a:solidFill>
          <a:ln cap="flat" cmpd="sng" w="19050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68575" lIns="68575" rIns="68575" wrap="square" tIns="6857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900">
              <a:solidFill>
                <a:schemeClr val="dk1"/>
              </a:solidFill>
              <a:latin typeface="Love Ya Like A Sister"/>
              <a:ea typeface="Love Ya Like A Sister"/>
              <a:cs typeface="Love Ya Like A Sister"/>
              <a:sym typeface="Love Ya Like A Sister"/>
            </a:endParaRP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88888"/>
              <a:buFont typeface="Arial"/>
              <a:buNone/>
            </a:pPr>
            <a:r>
              <a:rPr lang="en" sz="900">
                <a:solidFill>
                  <a:schemeClr val="dk1"/>
                </a:solidFill>
                <a:latin typeface="Cherry Cream Soda"/>
                <a:ea typeface="Cherry Cream Soda"/>
                <a:cs typeface="Cherry Cream Soda"/>
                <a:sym typeface="Cherry Cream Soda"/>
              </a:rPr>
              <a:t>If you are missing work on Google Classroom, get caught up ASAP. Remember to complete the </a:t>
            </a:r>
            <a:r>
              <a:rPr b="1" lang="en" sz="900" u="sng">
                <a:solidFill>
                  <a:schemeClr val="dk1"/>
                </a:solidFill>
                <a:latin typeface="Cherry Cream Soda"/>
                <a:ea typeface="Cherry Cream Soda"/>
                <a:cs typeface="Cherry Cream Soda"/>
                <a:sym typeface="Cherry Cream Soda"/>
              </a:rPr>
              <a:t>Late Work Notification</a:t>
            </a:r>
            <a:r>
              <a:rPr lang="en" sz="900">
                <a:solidFill>
                  <a:schemeClr val="dk1"/>
                </a:solidFill>
                <a:latin typeface="Cherry Cream Soda"/>
                <a:ea typeface="Cherry Cream Soda"/>
                <a:cs typeface="Cherry Cream Soda"/>
                <a:sym typeface="Cherry Cream Soda"/>
              </a:rPr>
              <a:t> form (now also located in the “About” section).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88888"/>
              <a:buFont typeface="Arial"/>
              <a:buNone/>
            </a:pPr>
            <a:r>
              <a:rPr lang="en" sz="900">
                <a:solidFill>
                  <a:schemeClr val="dk1"/>
                </a:solidFill>
                <a:latin typeface="Cherry Cream Soda"/>
                <a:ea typeface="Cherry Cream Soda"/>
                <a:cs typeface="Cherry Cream Soda"/>
                <a:sym typeface="Cherry Cream Soda"/>
              </a:rPr>
              <a:t>If you’re </a:t>
            </a:r>
            <a:r>
              <a:rPr b="1" lang="en" sz="900" u="sng">
                <a:latin typeface="Cherry Cream Soda"/>
                <a:ea typeface="Cherry Cream Soda"/>
                <a:cs typeface="Cherry Cream Soda"/>
                <a:sym typeface="Cherry Cream Soda"/>
              </a:rPr>
              <a:t>absent</a:t>
            </a:r>
            <a:r>
              <a:rPr lang="en" sz="900">
                <a:latin typeface="Cherry Cream Soda"/>
                <a:ea typeface="Cherry Cream Soda"/>
                <a:cs typeface="Cherry Cream Soda"/>
                <a:sym typeface="Cherry Cream Soda"/>
              </a:rPr>
              <a:t>,</a:t>
            </a:r>
            <a:r>
              <a:rPr lang="en" sz="900">
                <a:solidFill>
                  <a:schemeClr val="dk1"/>
                </a:solidFill>
                <a:latin typeface="Cherry Cream Soda"/>
                <a:ea typeface="Cherry Cream Soda"/>
                <a:cs typeface="Cherry Cream Soda"/>
                <a:sym typeface="Cherry Cream Soda"/>
              </a:rPr>
              <a:t> check GOOGLE CLASSROOM!</a:t>
            </a:r>
          </a:p>
        </p:txBody>
      </p:sp>
      <p:sp>
        <p:nvSpPr>
          <p:cNvPr id="227" name="Shape 227"/>
          <p:cNvSpPr txBox="1"/>
          <p:nvPr/>
        </p:nvSpPr>
        <p:spPr>
          <a:xfrm>
            <a:off x="693225" y="68513"/>
            <a:ext cx="2130900" cy="5142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Luckiest Guy"/>
                <a:ea typeface="Luckiest Guy"/>
                <a:cs typeface="Luckiest Guy"/>
                <a:sym typeface="Luckiest Guy"/>
              </a:rPr>
              <a:t>Learning Target:</a:t>
            </a:r>
          </a:p>
        </p:txBody>
      </p:sp>
      <p:sp>
        <p:nvSpPr>
          <p:cNvPr id="228" name="Shape 228"/>
          <p:cNvSpPr txBox="1"/>
          <p:nvPr/>
        </p:nvSpPr>
        <p:spPr>
          <a:xfrm>
            <a:off x="6894998" y="2155975"/>
            <a:ext cx="2325000" cy="3777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Luckiest Guy"/>
                <a:ea typeface="Luckiest Guy"/>
                <a:cs typeface="Luckiest Guy"/>
                <a:sym typeface="Luckiest Guy"/>
              </a:rPr>
              <a:t>Essential Questions</a:t>
            </a:r>
            <a:r>
              <a:rPr lang="en" sz="1800">
                <a:latin typeface="Luckiest Guy"/>
                <a:ea typeface="Luckiest Guy"/>
                <a:cs typeface="Luckiest Guy"/>
                <a:sym typeface="Luckiest Guy"/>
              </a:rPr>
              <a:t>: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rPr>
              <a:t>What is empathy? Why is it an important human characteristic?</a:t>
            </a:r>
          </a:p>
        </p:txBody>
      </p:sp>
      <p:sp>
        <p:nvSpPr>
          <p:cNvPr id="229" name="Shape 229"/>
          <p:cNvSpPr txBox="1"/>
          <p:nvPr/>
        </p:nvSpPr>
        <p:spPr>
          <a:xfrm>
            <a:off x="6460375" y="3657150"/>
            <a:ext cx="2530200" cy="5142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Luckiest Guy"/>
                <a:ea typeface="Luckiest Guy"/>
                <a:cs typeface="Luckiest Guy"/>
                <a:sym typeface="Luckiest Guy"/>
              </a:rPr>
              <a:t>ABSENT/MISSING/LATE:</a:t>
            </a:r>
          </a:p>
        </p:txBody>
      </p:sp>
      <p:sp>
        <p:nvSpPr>
          <p:cNvPr id="230" name="Shape 230"/>
          <p:cNvSpPr txBox="1"/>
          <p:nvPr/>
        </p:nvSpPr>
        <p:spPr>
          <a:xfrm>
            <a:off x="42319" y="848719"/>
            <a:ext cx="2781900" cy="3777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Luckiest Guy"/>
                <a:ea typeface="Luckiest Guy"/>
                <a:cs typeface="Luckiest Guy"/>
                <a:sym typeface="Luckiest Guy"/>
              </a:rPr>
              <a:t>LESSON:</a:t>
            </a:r>
          </a:p>
        </p:txBody>
      </p:sp>
      <p:sp>
        <p:nvSpPr>
          <p:cNvPr id="231" name="Shape 231"/>
          <p:cNvSpPr txBox="1"/>
          <p:nvPr/>
        </p:nvSpPr>
        <p:spPr>
          <a:xfrm rot="-1227462">
            <a:off x="3788016" y="3468828"/>
            <a:ext cx="2781850" cy="514221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>
              <a:latin typeface="Luckiest Guy"/>
              <a:ea typeface="Luckiest Guy"/>
              <a:cs typeface="Luckiest Guy"/>
              <a:sym typeface="Luckiest Guy"/>
            </a:endParaRPr>
          </a:p>
        </p:txBody>
      </p:sp>
      <p:sp>
        <p:nvSpPr>
          <p:cNvPr id="232" name="Shape 232"/>
          <p:cNvSpPr/>
          <p:nvPr/>
        </p:nvSpPr>
        <p:spPr>
          <a:xfrm>
            <a:off x="7646081" y="-11100"/>
            <a:ext cx="1497900" cy="340800"/>
          </a:xfrm>
          <a:prstGeom prst="rect">
            <a:avLst/>
          </a:prstGeom>
          <a:solidFill>
            <a:schemeClr val="accent3"/>
          </a:solidFill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68575" lIns="68575" rIns="68575" wrap="square" tIns="6857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3" name="Shape 233"/>
          <p:cNvSpPr txBox="1"/>
          <p:nvPr/>
        </p:nvSpPr>
        <p:spPr>
          <a:xfrm>
            <a:off x="7563394" y="38"/>
            <a:ext cx="1663200" cy="3408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>
                <a:latin typeface="Luckiest Guy"/>
                <a:ea typeface="Luckiest Guy"/>
                <a:cs typeface="Luckiest Guy"/>
                <a:sym typeface="Luckiest Guy"/>
              </a:rPr>
              <a:t>English 2R</a:t>
            </a:r>
          </a:p>
        </p:txBody>
      </p:sp>
      <p:sp>
        <p:nvSpPr>
          <p:cNvPr id="234" name="Shape 234"/>
          <p:cNvSpPr/>
          <p:nvPr/>
        </p:nvSpPr>
        <p:spPr>
          <a:xfrm>
            <a:off x="3072625" y="1068955"/>
            <a:ext cx="4414800" cy="1015800"/>
          </a:xfrm>
          <a:prstGeom prst="rect">
            <a:avLst/>
          </a:prstGeom>
          <a:solidFill>
            <a:schemeClr val="accent3"/>
          </a:solidFill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68575" lIns="68575" rIns="68575" wrap="square" tIns="6857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5" name="Shape 235"/>
          <p:cNvSpPr txBox="1"/>
          <p:nvPr/>
        </p:nvSpPr>
        <p:spPr>
          <a:xfrm>
            <a:off x="3100456" y="1115356"/>
            <a:ext cx="1327200" cy="5142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Luckiest Guy"/>
                <a:ea typeface="Luckiest Guy"/>
                <a:cs typeface="Luckiest Guy"/>
                <a:sym typeface="Luckiest Guy"/>
              </a:rPr>
              <a:t>Focus Standard:</a:t>
            </a:r>
          </a:p>
        </p:txBody>
      </p:sp>
      <p:sp>
        <p:nvSpPr>
          <p:cNvPr id="236" name="Shape 236"/>
          <p:cNvSpPr txBox="1"/>
          <p:nvPr/>
        </p:nvSpPr>
        <p:spPr>
          <a:xfrm>
            <a:off x="2971613" y="95756"/>
            <a:ext cx="4414800" cy="6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indent="-234950" lvl="0" marL="342900" rtl="0">
              <a:spcBef>
                <a:spcPts val="0"/>
              </a:spcBef>
              <a:buFont typeface="Happy Monkey"/>
              <a:buChar char="●"/>
            </a:pPr>
            <a:r>
              <a:t/>
            </a:r>
            <a:endParaRPr b="1" sz="110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237" name="Shape 237"/>
          <p:cNvSpPr txBox="1"/>
          <p:nvPr/>
        </p:nvSpPr>
        <p:spPr>
          <a:xfrm>
            <a:off x="4254975" y="1049650"/>
            <a:ext cx="31314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1100">
                <a:latin typeface="Happy Monkey"/>
                <a:ea typeface="Happy Monkey"/>
                <a:cs typeface="Happy Monkey"/>
                <a:sym typeface="Happy Monkey"/>
              </a:rPr>
              <a:t>CCSS.ELA-LITERACY.RL.9-10.1</a:t>
            </a:r>
            <a:br>
              <a:rPr b="1" lang="en" sz="1100">
                <a:latin typeface="Happy Monkey"/>
                <a:ea typeface="Happy Monkey"/>
                <a:cs typeface="Happy Monkey"/>
                <a:sym typeface="Happy Monkey"/>
              </a:rPr>
            </a:br>
            <a:r>
              <a:rPr b="1" lang="en" sz="1100">
                <a:latin typeface="Happy Monkey"/>
                <a:ea typeface="Happy Monkey"/>
                <a:cs typeface="Happy Monkey"/>
                <a:sym typeface="Happy Monkey"/>
              </a:rPr>
              <a:t>Cite strong and thorough textual evidence to support analysis of what the text says explicitly as well as inferences drawn from the text.</a:t>
            </a:r>
          </a:p>
        </p:txBody>
      </p:sp>
      <p:pic>
        <p:nvPicPr>
          <p:cNvPr descr="calendar clip art.png" id="238" name="Shape 238"/>
          <p:cNvPicPr preferRelativeResize="0"/>
          <p:nvPr/>
        </p:nvPicPr>
        <p:blipFill rotWithShape="1">
          <a:blip r:embed="rId3">
            <a:alphaModFix/>
          </a:blip>
          <a:srcRect b="0" l="0" r="0" t="13427"/>
          <a:stretch/>
        </p:blipFill>
        <p:spPr>
          <a:xfrm>
            <a:off x="7563656" y="399047"/>
            <a:ext cx="1531286" cy="1428320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</p:pic>
      <p:sp>
        <p:nvSpPr>
          <p:cNvPr id="239" name="Shape 239"/>
          <p:cNvSpPr/>
          <p:nvPr/>
        </p:nvSpPr>
        <p:spPr>
          <a:xfrm>
            <a:off x="7837602" y="799344"/>
            <a:ext cx="926100" cy="861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68575" lIns="68575" rIns="68575" wrap="square" tIns="6857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0" name="Shape 240"/>
          <p:cNvSpPr txBox="1"/>
          <p:nvPr/>
        </p:nvSpPr>
        <p:spPr>
          <a:xfrm>
            <a:off x="7663200" y="794813"/>
            <a:ext cx="1327200" cy="3294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1200">
                <a:latin typeface="Cherry Cream Soda"/>
                <a:ea typeface="Cherry Cream Soda"/>
                <a:cs typeface="Cherry Cream Soda"/>
                <a:sym typeface="Cherry Cream Soda"/>
              </a:rPr>
              <a:t>Friday,</a:t>
            </a:r>
          </a:p>
          <a:p>
            <a:pPr lvl="0" rtl="0" algn="ctr">
              <a:spcBef>
                <a:spcPts val="0"/>
              </a:spcBef>
              <a:buNone/>
            </a:pPr>
            <a:r>
              <a:rPr b="1" lang="en" sz="1200">
                <a:latin typeface="Cherry Cream Soda"/>
                <a:ea typeface="Cherry Cream Soda"/>
                <a:cs typeface="Cherry Cream Soda"/>
                <a:sym typeface="Cherry Cream Soda"/>
              </a:rPr>
              <a:t>November</a:t>
            </a:r>
          </a:p>
        </p:txBody>
      </p:sp>
      <p:sp>
        <p:nvSpPr>
          <p:cNvPr id="241" name="Shape 241"/>
          <p:cNvSpPr txBox="1"/>
          <p:nvPr/>
        </p:nvSpPr>
        <p:spPr>
          <a:xfrm>
            <a:off x="7663294" y="1248769"/>
            <a:ext cx="1327200" cy="5142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700">
                <a:latin typeface="Cherry Cream Soda"/>
                <a:ea typeface="Cherry Cream Soda"/>
                <a:cs typeface="Cherry Cream Soda"/>
                <a:sym typeface="Cherry Cream Soda"/>
              </a:rPr>
              <a:t>10</a:t>
            </a:r>
          </a:p>
        </p:txBody>
      </p:sp>
      <p:sp>
        <p:nvSpPr>
          <p:cNvPr id="242" name="Shape 242"/>
          <p:cNvSpPr/>
          <p:nvPr/>
        </p:nvSpPr>
        <p:spPr>
          <a:xfrm>
            <a:off x="3194650" y="2311950"/>
            <a:ext cx="2972700" cy="2695800"/>
          </a:xfrm>
          <a:prstGeom prst="wedgeRectCallout">
            <a:avLst>
              <a:gd fmla="val -21250" name="adj1"/>
              <a:gd fmla="val 55754" name="adj2"/>
            </a:avLst>
          </a:prstGeom>
          <a:solidFill>
            <a:srgbClr val="FF797A"/>
          </a:solidFill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: </a:t>
            </a:r>
          </a:p>
        </p:txBody>
      </p:sp>
      <p:sp>
        <p:nvSpPr>
          <p:cNvPr id="243" name="Shape 243"/>
          <p:cNvSpPr txBox="1"/>
          <p:nvPr/>
        </p:nvSpPr>
        <p:spPr>
          <a:xfrm>
            <a:off x="3265500" y="2311950"/>
            <a:ext cx="2684400" cy="260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>
                <a:latin typeface="Bree Serif"/>
                <a:ea typeface="Bree Serif"/>
                <a:cs typeface="Bree Serif"/>
                <a:sym typeface="Bree Serif"/>
              </a:rPr>
              <a:t>Homework:</a:t>
            </a:r>
            <a:r>
              <a:rPr lang="en">
                <a:latin typeface="Bree Serif"/>
                <a:ea typeface="Bree Serif"/>
                <a:cs typeface="Bree Serif"/>
                <a:sym typeface="Bree Serif"/>
              </a:rPr>
              <a:t>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latin typeface="Bree Serif"/>
              <a:ea typeface="Bree Serif"/>
              <a:cs typeface="Bree Serif"/>
              <a:sym typeface="Bree Serif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latin typeface="Bree Serif"/>
              <a:ea typeface="Bree Serif"/>
              <a:cs typeface="Bree Serif"/>
              <a:sym typeface="Bree Serif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latin typeface="Bree Serif"/>
              <a:ea typeface="Bree Serif"/>
              <a:cs typeface="Bree Serif"/>
              <a:sym typeface="Bree Serif"/>
            </a:endParaRPr>
          </a:p>
          <a:p>
            <a:pPr lvl="0" rtl="0">
              <a:spcBef>
                <a:spcPts val="0"/>
              </a:spcBef>
              <a:buNone/>
            </a:pPr>
            <a:r>
              <a:rPr b="1" lang="en">
                <a:latin typeface="Bree Serif"/>
                <a:ea typeface="Bree Serif"/>
                <a:cs typeface="Bree Serif"/>
                <a:sym typeface="Bree Serif"/>
              </a:rPr>
              <a:t>Vocabulary</a:t>
            </a:r>
            <a:r>
              <a:rPr b="1" lang="en">
                <a:latin typeface="Luckiest Guy"/>
                <a:ea typeface="Luckiest Guy"/>
                <a:cs typeface="Luckiest Guy"/>
                <a:sym typeface="Luckiest Guy"/>
              </a:rPr>
              <a:t>: </a:t>
            </a:r>
          </a:p>
        </p:txBody>
      </p:sp>
      <p:sp>
        <p:nvSpPr>
          <p:cNvPr id="244" name="Shape 244"/>
          <p:cNvSpPr txBox="1"/>
          <p:nvPr/>
        </p:nvSpPr>
        <p:spPr>
          <a:xfrm>
            <a:off x="60875" y="1248775"/>
            <a:ext cx="2684400" cy="350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1800">
                <a:latin typeface="Bree Serif"/>
                <a:ea typeface="Bree Serif"/>
                <a:cs typeface="Bree Serif"/>
                <a:sym typeface="Bree Serif"/>
              </a:rPr>
              <a:t>Bell ringer: 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1800">
                <a:latin typeface="Bree Serif"/>
                <a:ea typeface="Bree Serif"/>
                <a:cs typeface="Bree Serif"/>
                <a:sym typeface="Bree Serif"/>
              </a:rPr>
              <a:t>Slideshow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1" sz="1800">
              <a:latin typeface="Bree Serif"/>
              <a:ea typeface="Bree Serif"/>
              <a:cs typeface="Bree Serif"/>
              <a:sym typeface="Bree Serif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1" sz="1800">
              <a:latin typeface="Bree Serif"/>
              <a:ea typeface="Bree Serif"/>
              <a:cs typeface="Bree Serif"/>
              <a:sym typeface="Bree Serif"/>
            </a:endParaRPr>
          </a:p>
          <a:p>
            <a:pPr lvl="0" rtl="0">
              <a:spcBef>
                <a:spcPts val="0"/>
              </a:spcBef>
              <a:buNone/>
            </a:pPr>
            <a:r>
              <a:rPr b="1" lang="en" sz="1800">
                <a:latin typeface="Bree Serif"/>
                <a:ea typeface="Bree Serif"/>
                <a:cs typeface="Bree Serif"/>
                <a:sym typeface="Bree Serif"/>
              </a:rPr>
              <a:t>Agenda: 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ct val="100000"/>
              <a:buFont typeface="Bree Serif"/>
              <a:buAutoNum type="arabicPeriod"/>
            </a:pPr>
            <a:r>
              <a:rPr b="1" lang="en" sz="1800">
                <a:latin typeface="Bree Serif"/>
                <a:ea typeface="Bree Serif"/>
                <a:cs typeface="Bree Serif"/>
                <a:sym typeface="Bree Serif"/>
              </a:rPr>
              <a:t>Vocabulary Quiz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ct val="100000"/>
              <a:buFont typeface="Bree Serif"/>
              <a:buAutoNum type="arabicPeriod"/>
            </a:pPr>
            <a:r>
              <a:rPr b="1" lang="en" sz="1800">
                <a:latin typeface="Bree Serif"/>
                <a:ea typeface="Bree Serif"/>
                <a:cs typeface="Bree Serif"/>
                <a:sym typeface="Bree Serif"/>
              </a:rPr>
              <a:t>Finish Chapter 3</a:t>
            </a:r>
          </a:p>
          <a:p>
            <a:pPr indent="-342900" lvl="0" marL="457200" rtl="0">
              <a:spcBef>
                <a:spcPts val="0"/>
              </a:spcBef>
              <a:buSzPct val="100000"/>
              <a:buFont typeface="Bree Serif"/>
              <a:buAutoNum type="arabicPeriod"/>
            </a:pPr>
            <a:r>
              <a:rPr b="1" lang="en" sz="1800">
                <a:latin typeface="Bree Serif"/>
                <a:ea typeface="Bree Serif"/>
                <a:cs typeface="Bree Serif"/>
                <a:sym typeface="Bree Serif"/>
              </a:rPr>
              <a:t>Writing Prompt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/>
          <p:nvPr/>
        </p:nvSpPr>
        <p:spPr>
          <a:xfrm>
            <a:off x="42319" y="42319"/>
            <a:ext cx="7443300" cy="675900"/>
          </a:xfrm>
          <a:prstGeom prst="roundRect">
            <a:avLst>
              <a:gd fmla="val 16667" name="adj"/>
            </a:avLst>
          </a:prstGeom>
          <a:solidFill>
            <a:srgbClr val="A4C2F4"/>
          </a:solidFill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68575" lIns="68575" rIns="68575" wrap="square" tIns="6857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1" name="Shape 251"/>
          <p:cNvSpPr/>
          <p:nvPr/>
        </p:nvSpPr>
        <p:spPr>
          <a:xfrm>
            <a:off x="93919" y="848719"/>
            <a:ext cx="2902800" cy="4011300"/>
          </a:xfrm>
          <a:prstGeom prst="wedgeRectCallout">
            <a:avLst>
              <a:gd fmla="val -21250" name="adj1"/>
              <a:gd fmla="val 55754" name="adj2"/>
            </a:avLst>
          </a:prstGeom>
          <a:solidFill>
            <a:schemeClr val="accent5"/>
          </a:solidFill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  <p:sp>
        <p:nvSpPr>
          <p:cNvPr id="252" name="Shape 252"/>
          <p:cNvSpPr/>
          <p:nvPr/>
        </p:nvSpPr>
        <p:spPr>
          <a:xfrm>
            <a:off x="6564039" y="1995702"/>
            <a:ext cx="2530200" cy="1571100"/>
          </a:xfrm>
          <a:prstGeom prst="cloudCallout">
            <a:avLst>
              <a:gd fmla="val -50000" name="adj1"/>
              <a:gd fmla="val 48248" name="adj2"/>
            </a:avLst>
          </a:prstGeom>
          <a:solidFill>
            <a:srgbClr val="FFFF00"/>
          </a:solidFill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3" name="Shape 253"/>
          <p:cNvSpPr txBox="1"/>
          <p:nvPr/>
        </p:nvSpPr>
        <p:spPr>
          <a:xfrm>
            <a:off x="693225" y="377663"/>
            <a:ext cx="2251500" cy="340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rIns="68575" wrap="square" tIns="342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1400">
                <a:latin typeface="Happy Monkey"/>
                <a:ea typeface="Happy Monkey"/>
                <a:cs typeface="Happy Monkey"/>
                <a:sym typeface="Happy Monkey"/>
              </a:rPr>
              <a:t>Students will be able to...</a:t>
            </a:r>
          </a:p>
        </p:txBody>
      </p:sp>
      <p:sp>
        <p:nvSpPr>
          <p:cNvPr id="254" name="Shape 254"/>
          <p:cNvSpPr txBox="1"/>
          <p:nvPr/>
        </p:nvSpPr>
        <p:spPr>
          <a:xfrm>
            <a:off x="3900506" y="-262762"/>
            <a:ext cx="176100" cy="87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1100"/>
          </a:p>
        </p:txBody>
      </p:sp>
      <p:sp>
        <p:nvSpPr>
          <p:cNvPr id="255" name="Shape 255"/>
          <p:cNvSpPr/>
          <p:nvPr/>
        </p:nvSpPr>
        <p:spPr>
          <a:xfrm>
            <a:off x="93919" y="68513"/>
            <a:ext cx="599298" cy="623517"/>
          </a:xfrm>
          <a:custGeom>
            <a:pathLst>
              <a:path extrusionOk="0" h="18420" w="17715">
                <a:moveTo>
                  <a:pt x="14673" y="803"/>
                </a:moveTo>
                <a:lnTo>
                  <a:pt x="14746" y="1022"/>
                </a:lnTo>
                <a:lnTo>
                  <a:pt x="14794" y="1217"/>
                </a:lnTo>
                <a:lnTo>
                  <a:pt x="14843" y="1655"/>
                </a:lnTo>
                <a:lnTo>
                  <a:pt x="14892" y="2141"/>
                </a:lnTo>
                <a:lnTo>
                  <a:pt x="14916" y="2385"/>
                </a:lnTo>
                <a:lnTo>
                  <a:pt x="14940" y="2482"/>
                </a:lnTo>
                <a:lnTo>
                  <a:pt x="15013" y="2604"/>
                </a:lnTo>
                <a:lnTo>
                  <a:pt x="14770" y="2847"/>
                </a:lnTo>
                <a:lnTo>
                  <a:pt x="14697" y="2920"/>
                </a:lnTo>
                <a:lnTo>
                  <a:pt x="14648" y="2628"/>
                </a:lnTo>
                <a:lnTo>
                  <a:pt x="14600" y="2360"/>
                </a:lnTo>
                <a:lnTo>
                  <a:pt x="14527" y="2044"/>
                </a:lnTo>
                <a:lnTo>
                  <a:pt x="14405" y="1776"/>
                </a:lnTo>
                <a:lnTo>
                  <a:pt x="14308" y="1484"/>
                </a:lnTo>
                <a:lnTo>
                  <a:pt x="14210" y="1192"/>
                </a:lnTo>
                <a:lnTo>
                  <a:pt x="14673" y="803"/>
                </a:lnTo>
                <a:close/>
                <a:moveTo>
                  <a:pt x="15695" y="2847"/>
                </a:moveTo>
                <a:lnTo>
                  <a:pt x="16400" y="2871"/>
                </a:lnTo>
                <a:lnTo>
                  <a:pt x="17106" y="2969"/>
                </a:lnTo>
                <a:lnTo>
                  <a:pt x="16984" y="3115"/>
                </a:lnTo>
                <a:lnTo>
                  <a:pt x="16960" y="3090"/>
                </a:lnTo>
                <a:lnTo>
                  <a:pt x="16887" y="3042"/>
                </a:lnTo>
                <a:lnTo>
                  <a:pt x="16790" y="2993"/>
                </a:lnTo>
                <a:lnTo>
                  <a:pt x="16595" y="2969"/>
                </a:lnTo>
                <a:lnTo>
                  <a:pt x="16400" y="2944"/>
                </a:lnTo>
                <a:lnTo>
                  <a:pt x="15914" y="2944"/>
                </a:lnTo>
                <a:lnTo>
                  <a:pt x="15622" y="2920"/>
                </a:lnTo>
                <a:lnTo>
                  <a:pt x="15695" y="2847"/>
                </a:lnTo>
                <a:close/>
                <a:moveTo>
                  <a:pt x="14040" y="1314"/>
                </a:moveTo>
                <a:lnTo>
                  <a:pt x="14040" y="1484"/>
                </a:lnTo>
                <a:lnTo>
                  <a:pt x="14064" y="1655"/>
                </a:lnTo>
                <a:lnTo>
                  <a:pt x="14137" y="2020"/>
                </a:lnTo>
                <a:lnTo>
                  <a:pt x="14283" y="2871"/>
                </a:lnTo>
                <a:lnTo>
                  <a:pt x="14308" y="3066"/>
                </a:lnTo>
                <a:lnTo>
                  <a:pt x="14332" y="3236"/>
                </a:lnTo>
                <a:lnTo>
                  <a:pt x="14162" y="3382"/>
                </a:lnTo>
                <a:lnTo>
                  <a:pt x="14137" y="3139"/>
                </a:lnTo>
                <a:lnTo>
                  <a:pt x="14040" y="2871"/>
                </a:lnTo>
                <a:lnTo>
                  <a:pt x="13870" y="2433"/>
                </a:lnTo>
                <a:lnTo>
                  <a:pt x="13748" y="2068"/>
                </a:lnTo>
                <a:lnTo>
                  <a:pt x="13675" y="1703"/>
                </a:lnTo>
                <a:lnTo>
                  <a:pt x="13651" y="1630"/>
                </a:lnTo>
                <a:lnTo>
                  <a:pt x="13699" y="1582"/>
                </a:lnTo>
                <a:lnTo>
                  <a:pt x="14040" y="1314"/>
                </a:lnTo>
                <a:close/>
                <a:moveTo>
                  <a:pt x="13359" y="1898"/>
                </a:moveTo>
                <a:lnTo>
                  <a:pt x="13432" y="2239"/>
                </a:lnTo>
                <a:lnTo>
                  <a:pt x="13553" y="2677"/>
                </a:lnTo>
                <a:lnTo>
                  <a:pt x="13699" y="3090"/>
                </a:lnTo>
                <a:lnTo>
                  <a:pt x="13772" y="3358"/>
                </a:lnTo>
                <a:lnTo>
                  <a:pt x="13821" y="3480"/>
                </a:lnTo>
                <a:lnTo>
                  <a:pt x="13894" y="3601"/>
                </a:lnTo>
                <a:lnTo>
                  <a:pt x="13724" y="3723"/>
                </a:lnTo>
                <a:lnTo>
                  <a:pt x="13699" y="3577"/>
                </a:lnTo>
                <a:lnTo>
                  <a:pt x="13675" y="3407"/>
                </a:lnTo>
                <a:lnTo>
                  <a:pt x="13578" y="3090"/>
                </a:lnTo>
                <a:lnTo>
                  <a:pt x="13529" y="2798"/>
                </a:lnTo>
                <a:lnTo>
                  <a:pt x="13456" y="2531"/>
                </a:lnTo>
                <a:lnTo>
                  <a:pt x="13383" y="2239"/>
                </a:lnTo>
                <a:lnTo>
                  <a:pt x="13237" y="1995"/>
                </a:lnTo>
                <a:lnTo>
                  <a:pt x="13359" y="1898"/>
                </a:lnTo>
                <a:close/>
                <a:moveTo>
                  <a:pt x="15378" y="3188"/>
                </a:moveTo>
                <a:lnTo>
                  <a:pt x="15500" y="3236"/>
                </a:lnTo>
                <a:lnTo>
                  <a:pt x="15646" y="3261"/>
                </a:lnTo>
                <a:lnTo>
                  <a:pt x="15914" y="3285"/>
                </a:lnTo>
                <a:lnTo>
                  <a:pt x="16790" y="3358"/>
                </a:lnTo>
                <a:lnTo>
                  <a:pt x="16473" y="3723"/>
                </a:lnTo>
                <a:lnTo>
                  <a:pt x="16449" y="3650"/>
                </a:lnTo>
                <a:lnTo>
                  <a:pt x="16425" y="3601"/>
                </a:lnTo>
                <a:lnTo>
                  <a:pt x="16376" y="3553"/>
                </a:lnTo>
                <a:lnTo>
                  <a:pt x="16303" y="3528"/>
                </a:lnTo>
                <a:lnTo>
                  <a:pt x="16084" y="3455"/>
                </a:lnTo>
                <a:lnTo>
                  <a:pt x="15816" y="3431"/>
                </a:lnTo>
                <a:lnTo>
                  <a:pt x="15573" y="3431"/>
                </a:lnTo>
                <a:lnTo>
                  <a:pt x="15330" y="3455"/>
                </a:lnTo>
                <a:lnTo>
                  <a:pt x="15086" y="3455"/>
                </a:lnTo>
                <a:lnTo>
                  <a:pt x="15135" y="3431"/>
                </a:lnTo>
                <a:lnTo>
                  <a:pt x="15378" y="3188"/>
                </a:lnTo>
                <a:close/>
                <a:moveTo>
                  <a:pt x="13067" y="2166"/>
                </a:moveTo>
                <a:lnTo>
                  <a:pt x="13115" y="2628"/>
                </a:lnTo>
                <a:lnTo>
                  <a:pt x="13164" y="3042"/>
                </a:lnTo>
                <a:lnTo>
                  <a:pt x="13188" y="3285"/>
                </a:lnTo>
                <a:lnTo>
                  <a:pt x="13213" y="3553"/>
                </a:lnTo>
                <a:lnTo>
                  <a:pt x="13261" y="3699"/>
                </a:lnTo>
                <a:lnTo>
                  <a:pt x="13286" y="3820"/>
                </a:lnTo>
                <a:lnTo>
                  <a:pt x="13359" y="3942"/>
                </a:lnTo>
                <a:lnTo>
                  <a:pt x="13432" y="4015"/>
                </a:lnTo>
                <a:lnTo>
                  <a:pt x="13213" y="4234"/>
                </a:lnTo>
                <a:lnTo>
                  <a:pt x="13140" y="3845"/>
                </a:lnTo>
                <a:lnTo>
                  <a:pt x="13042" y="3480"/>
                </a:lnTo>
                <a:lnTo>
                  <a:pt x="12994" y="3236"/>
                </a:lnTo>
                <a:lnTo>
                  <a:pt x="12921" y="2969"/>
                </a:lnTo>
                <a:lnTo>
                  <a:pt x="12823" y="2701"/>
                </a:lnTo>
                <a:lnTo>
                  <a:pt x="12702" y="2482"/>
                </a:lnTo>
                <a:lnTo>
                  <a:pt x="12872" y="2336"/>
                </a:lnTo>
                <a:lnTo>
                  <a:pt x="13067" y="2166"/>
                </a:lnTo>
                <a:close/>
                <a:moveTo>
                  <a:pt x="14648" y="3796"/>
                </a:moveTo>
                <a:lnTo>
                  <a:pt x="14819" y="3869"/>
                </a:lnTo>
                <a:lnTo>
                  <a:pt x="15013" y="3893"/>
                </a:lnTo>
                <a:lnTo>
                  <a:pt x="15232" y="3918"/>
                </a:lnTo>
                <a:lnTo>
                  <a:pt x="16035" y="3918"/>
                </a:lnTo>
                <a:lnTo>
                  <a:pt x="16181" y="3966"/>
                </a:lnTo>
                <a:lnTo>
                  <a:pt x="16230" y="3966"/>
                </a:lnTo>
                <a:lnTo>
                  <a:pt x="16011" y="4185"/>
                </a:lnTo>
                <a:lnTo>
                  <a:pt x="15938" y="4258"/>
                </a:lnTo>
                <a:lnTo>
                  <a:pt x="15816" y="4210"/>
                </a:lnTo>
                <a:lnTo>
                  <a:pt x="15695" y="4161"/>
                </a:lnTo>
                <a:lnTo>
                  <a:pt x="15403" y="4137"/>
                </a:lnTo>
                <a:lnTo>
                  <a:pt x="14916" y="4137"/>
                </a:lnTo>
                <a:lnTo>
                  <a:pt x="14600" y="4112"/>
                </a:lnTo>
                <a:lnTo>
                  <a:pt x="14259" y="4112"/>
                </a:lnTo>
                <a:lnTo>
                  <a:pt x="14648" y="3796"/>
                </a:lnTo>
                <a:close/>
                <a:moveTo>
                  <a:pt x="13943" y="4404"/>
                </a:moveTo>
                <a:lnTo>
                  <a:pt x="14283" y="4453"/>
                </a:lnTo>
                <a:lnTo>
                  <a:pt x="14648" y="4502"/>
                </a:lnTo>
                <a:lnTo>
                  <a:pt x="15354" y="4550"/>
                </a:lnTo>
                <a:lnTo>
                  <a:pt x="15524" y="4575"/>
                </a:lnTo>
                <a:lnTo>
                  <a:pt x="15330" y="4745"/>
                </a:lnTo>
                <a:lnTo>
                  <a:pt x="15184" y="4915"/>
                </a:lnTo>
                <a:lnTo>
                  <a:pt x="14697" y="4818"/>
                </a:lnTo>
                <a:lnTo>
                  <a:pt x="14186" y="4745"/>
                </a:lnTo>
                <a:lnTo>
                  <a:pt x="13699" y="4672"/>
                </a:lnTo>
                <a:lnTo>
                  <a:pt x="13797" y="4550"/>
                </a:lnTo>
                <a:lnTo>
                  <a:pt x="13943" y="4404"/>
                </a:lnTo>
                <a:close/>
                <a:moveTo>
                  <a:pt x="14721" y="0"/>
                </a:moveTo>
                <a:lnTo>
                  <a:pt x="14673" y="24"/>
                </a:lnTo>
                <a:lnTo>
                  <a:pt x="14600" y="49"/>
                </a:lnTo>
                <a:lnTo>
                  <a:pt x="14551" y="97"/>
                </a:lnTo>
                <a:lnTo>
                  <a:pt x="14235" y="389"/>
                </a:lnTo>
                <a:lnTo>
                  <a:pt x="13894" y="681"/>
                </a:lnTo>
                <a:lnTo>
                  <a:pt x="13213" y="1217"/>
                </a:lnTo>
                <a:lnTo>
                  <a:pt x="12921" y="1460"/>
                </a:lnTo>
                <a:lnTo>
                  <a:pt x="12775" y="1606"/>
                </a:lnTo>
                <a:lnTo>
                  <a:pt x="12629" y="1752"/>
                </a:lnTo>
                <a:lnTo>
                  <a:pt x="12507" y="1922"/>
                </a:lnTo>
                <a:lnTo>
                  <a:pt x="12385" y="2093"/>
                </a:lnTo>
                <a:lnTo>
                  <a:pt x="12337" y="2263"/>
                </a:lnTo>
                <a:lnTo>
                  <a:pt x="12312" y="2458"/>
                </a:lnTo>
                <a:lnTo>
                  <a:pt x="12337" y="2506"/>
                </a:lnTo>
                <a:lnTo>
                  <a:pt x="12312" y="2531"/>
                </a:lnTo>
                <a:lnTo>
                  <a:pt x="12337" y="2774"/>
                </a:lnTo>
                <a:lnTo>
                  <a:pt x="12385" y="3017"/>
                </a:lnTo>
                <a:lnTo>
                  <a:pt x="12507" y="3504"/>
                </a:lnTo>
                <a:lnTo>
                  <a:pt x="12531" y="3796"/>
                </a:lnTo>
                <a:lnTo>
                  <a:pt x="12580" y="4137"/>
                </a:lnTo>
                <a:lnTo>
                  <a:pt x="12629" y="4453"/>
                </a:lnTo>
                <a:lnTo>
                  <a:pt x="12677" y="4599"/>
                </a:lnTo>
                <a:lnTo>
                  <a:pt x="12750" y="4745"/>
                </a:lnTo>
                <a:lnTo>
                  <a:pt x="12288" y="5256"/>
                </a:lnTo>
                <a:lnTo>
                  <a:pt x="11972" y="5621"/>
                </a:lnTo>
                <a:lnTo>
                  <a:pt x="11631" y="5961"/>
                </a:lnTo>
                <a:lnTo>
                  <a:pt x="10925" y="6643"/>
                </a:lnTo>
                <a:lnTo>
                  <a:pt x="10220" y="7300"/>
                </a:lnTo>
                <a:lnTo>
                  <a:pt x="9490" y="7981"/>
                </a:lnTo>
                <a:lnTo>
                  <a:pt x="9125" y="8370"/>
                </a:lnTo>
                <a:lnTo>
                  <a:pt x="8760" y="8760"/>
                </a:lnTo>
                <a:lnTo>
                  <a:pt x="8371" y="9149"/>
                </a:lnTo>
                <a:lnTo>
                  <a:pt x="8006" y="9538"/>
                </a:lnTo>
                <a:lnTo>
                  <a:pt x="7884" y="9490"/>
                </a:lnTo>
                <a:lnTo>
                  <a:pt x="7665" y="9490"/>
                </a:lnTo>
                <a:lnTo>
                  <a:pt x="7568" y="9514"/>
                </a:lnTo>
                <a:lnTo>
                  <a:pt x="7422" y="9538"/>
                </a:lnTo>
                <a:lnTo>
                  <a:pt x="7276" y="9587"/>
                </a:lnTo>
                <a:lnTo>
                  <a:pt x="7154" y="9684"/>
                </a:lnTo>
                <a:lnTo>
                  <a:pt x="7057" y="9830"/>
                </a:lnTo>
                <a:lnTo>
                  <a:pt x="6984" y="9976"/>
                </a:lnTo>
                <a:lnTo>
                  <a:pt x="6935" y="10147"/>
                </a:lnTo>
                <a:lnTo>
                  <a:pt x="6959" y="10317"/>
                </a:lnTo>
                <a:lnTo>
                  <a:pt x="7008" y="10487"/>
                </a:lnTo>
                <a:lnTo>
                  <a:pt x="7105" y="10633"/>
                </a:lnTo>
                <a:lnTo>
                  <a:pt x="7251" y="10755"/>
                </a:lnTo>
                <a:lnTo>
                  <a:pt x="7397" y="10828"/>
                </a:lnTo>
                <a:lnTo>
                  <a:pt x="7568" y="10877"/>
                </a:lnTo>
                <a:lnTo>
                  <a:pt x="7738" y="10901"/>
                </a:lnTo>
                <a:lnTo>
                  <a:pt x="7884" y="10877"/>
                </a:lnTo>
                <a:lnTo>
                  <a:pt x="8006" y="10804"/>
                </a:lnTo>
                <a:lnTo>
                  <a:pt x="8127" y="10731"/>
                </a:lnTo>
                <a:lnTo>
                  <a:pt x="8225" y="10633"/>
                </a:lnTo>
                <a:lnTo>
                  <a:pt x="8298" y="10512"/>
                </a:lnTo>
                <a:lnTo>
                  <a:pt x="8346" y="10390"/>
                </a:lnTo>
                <a:lnTo>
                  <a:pt x="8371" y="10244"/>
                </a:lnTo>
                <a:lnTo>
                  <a:pt x="8371" y="10098"/>
                </a:lnTo>
                <a:lnTo>
                  <a:pt x="8371" y="10049"/>
                </a:lnTo>
                <a:lnTo>
                  <a:pt x="8711" y="9733"/>
                </a:lnTo>
                <a:lnTo>
                  <a:pt x="9003" y="9392"/>
                </a:lnTo>
                <a:lnTo>
                  <a:pt x="9295" y="9052"/>
                </a:lnTo>
                <a:lnTo>
                  <a:pt x="9587" y="8760"/>
                </a:lnTo>
                <a:lnTo>
                  <a:pt x="10317" y="8054"/>
                </a:lnTo>
                <a:lnTo>
                  <a:pt x="11047" y="7373"/>
                </a:lnTo>
                <a:lnTo>
                  <a:pt x="11777" y="6691"/>
                </a:lnTo>
                <a:lnTo>
                  <a:pt x="12507" y="5986"/>
                </a:lnTo>
                <a:lnTo>
                  <a:pt x="12896" y="5548"/>
                </a:lnTo>
                <a:lnTo>
                  <a:pt x="13310" y="5086"/>
                </a:lnTo>
                <a:lnTo>
                  <a:pt x="13529" y="5159"/>
                </a:lnTo>
                <a:lnTo>
                  <a:pt x="13748" y="5207"/>
                </a:lnTo>
                <a:lnTo>
                  <a:pt x="14186" y="5280"/>
                </a:lnTo>
                <a:lnTo>
                  <a:pt x="14648" y="5353"/>
                </a:lnTo>
                <a:lnTo>
                  <a:pt x="15086" y="5426"/>
                </a:lnTo>
                <a:lnTo>
                  <a:pt x="15184" y="5426"/>
                </a:lnTo>
                <a:lnTo>
                  <a:pt x="15281" y="5402"/>
                </a:lnTo>
                <a:lnTo>
                  <a:pt x="15354" y="5353"/>
                </a:lnTo>
                <a:lnTo>
                  <a:pt x="15403" y="5280"/>
                </a:lnTo>
                <a:lnTo>
                  <a:pt x="15524" y="5207"/>
                </a:lnTo>
                <a:lnTo>
                  <a:pt x="15670" y="5134"/>
                </a:lnTo>
                <a:lnTo>
                  <a:pt x="15938" y="4940"/>
                </a:lnTo>
                <a:lnTo>
                  <a:pt x="16352" y="4526"/>
                </a:lnTo>
                <a:lnTo>
                  <a:pt x="16692" y="4210"/>
                </a:lnTo>
                <a:lnTo>
                  <a:pt x="17009" y="3869"/>
                </a:lnTo>
                <a:lnTo>
                  <a:pt x="17325" y="3504"/>
                </a:lnTo>
                <a:lnTo>
                  <a:pt x="17617" y="3115"/>
                </a:lnTo>
                <a:lnTo>
                  <a:pt x="17641" y="3066"/>
                </a:lnTo>
                <a:lnTo>
                  <a:pt x="17666" y="3017"/>
                </a:lnTo>
                <a:lnTo>
                  <a:pt x="17641" y="2896"/>
                </a:lnTo>
                <a:lnTo>
                  <a:pt x="17690" y="2774"/>
                </a:lnTo>
                <a:lnTo>
                  <a:pt x="17714" y="2701"/>
                </a:lnTo>
                <a:lnTo>
                  <a:pt x="17690" y="2652"/>
                </a:lnTo>
                <a:lnTo>
                  <a:pt x="17690" y="2579"/>
                </a:lnTo>
                <a:lnTo>
                  <a:pt x="17641" y="2531"/>
                </a:lnTo>
                <a:lnTo>
                  <a:pt x="17593" y="2506"/>
                </a:lnTo>
                <a:lnTo>
                  <a:pt x="17495" y="2482"/>
                </a:lnTo>
                <a:lnTo>
                  <a:pt x="16838" y="2360"/>
                </a:lnTo>
                <a:lnTo>
                  <a:pt x="16473" y="2312"/>
                </a:lnTo>
                <a:lnTo>
                  <a:pt x="16108" y="2287"/>
                </a:lnTo>
                <a:lnTo>
                  <a:pt x="16303" y="2068"/>
                </a:lnTo>
                <a:lnTo>
                  <a:pt x="16522" y="1801"/>
                </a:lnTo>
                <a:lnTo>
                  <a:pt x="16790" y="1582"/>
                </a:lnTo>
                <a:lnTo>
                  <a:pt x="17033" y="1338"/>
                </a:lnTo>
                <a:lnTo>
                  <a:pt x="17276" y="1095"/>
                </a:lnTo>
                <a:lnTo>
                  <a:pt x="17325" y="1022"/>
                </a:lnTo>
                <a:lnTo>
                  <a:pt x="17374" y="949"/>
                </a:lnTo>
                <a:lnTo>
                  <a:pt x="17374" y="876"/>
                </a:lnTo>
                <a:lnTo>
                  <a:pt x="17374" y="803"/>
                </a:lnTo>
                <a:lnTo>
                  <a:pt x="17325" y="681"/>
                </a:lnTo>
                <a:lnTo>
                  <a:pt x="17252" y="560"/>
                </a:lnTo>
                <a:lnTo>
                  <a:pt x="17155" y="487"/>
                </a:lnTo>
                <a:lnTo>
                  <a:pt x="17009" y="438"/>
                </a:lnTo>
                <a:lnTo>
                  <a:pt x="16960" y="462"/>
                </a:lnTo>
                <a:lnTo>
                  <a:pt x="16887" y="462"/>
                </a:lnTo>
                <a:lnTo>
                  <a:pt x="16838" y="511"/>
                </a:lnTo>
                <a:lnTo>
                  <a:pt x="16765" y="560"/>
                </a:lnTo>
                <a:lnTo>
                  <a:pt x="16571" y="803"/>
                </a:lnTo>
                <a:lnTo>
                  <a:pt x="16352" y="1022"/>
                </a:lnTo>
                <a:lnTo>
                  <a:pt x="16133" y="1241"/>
                </a:lnTo>
                <a:lnTo>
                  <a:pt x="15914" y="1460"/>
                </a:lnTo>
                <a:lnTo>
                  <a:pt x="15500" y="1971"/>
                </a:lnTo>
                <a:lnTo>
                  <a:pt x="15427" y="1436"/>
                </a:lnTo>
                <a:lnTo>
                  <a:pt x="15354" y="1095"/>
                </a:lnTo>
                <a:lnTo>
                  <a:pt x="15281" y="779"/>
                </a:lnTo>
                <a:lnTo>
                  <a:pt x="15184" y="462"/>
                </a:lnTo>
                <a:lnTo>
                  <a:pt x="15111" y="292"/>
                </a:lnTo>
                <a:lnTo>
                  <a:pt x="15013" y="146"/>
                </a:lnTo>
                <a:lnTo>
                  <a:pt x="14965" y="97"/>
                </a:lnTo>
                <a:lnTo>
                  <a:pt x="14916" y="49"/>
                </a:lnTo>
                <a:lnTo>
                  <a:pt x="14794" y="24"/>
                </a:lnTo>
                <a:lnTo>
                  <a:pt x="14721" y="0"/>
                </a:lnTo>
                <a:close/>
                <a:moveTo>
                  <a:pt x="7543" y="6691"/>
                </a:moveTo>
                <a:lnTo>
                  <a:pt x="7203" y="6716"/>
                </a:lnTo>
                <a:lnTo>
                  <a:pt x="6886" y="6789"/>
                </a:lnTo>
                <a:lnTo>
                  <a:pt x="6570" y="6862"/>
                </a:lnTo>
                <a:lnTo>
                  <a:pt x="6254" y="6983"/>
                </a:lnTo>
                <a:lnTo>
                  <a:pt x="5962" y="7105"/>
                </a:lnTo>
                <a:lnTo>
                  <a:pt x="5670" y="7275"/>
                </a:lnTo>
                <a:lnTo>
                  <a:pt x="5402" y="7470"/>
                </a:lnTo>
                <a:lnTo>
                  <a:pt x="5159" y="7713"/>
                </a:lnTo>
                <a:lnTo>
                  <a:pt x="4940" y="7957"/>
                </a:lnTo>
                <a:lnTo>
                  <a:pt x="4745" y="8249"/>
                </a:lnTo>
                <a:lnTo>
                  <a:pt x="4599" y="8565"/>
                </a:lnTo>
                <a:lnTo>
                  <a:pt x="4477" y="8857"/>
                </a:lnTo>
                <a:lnTo>
                  <a:pt x="4380" y="9149"/>
                </a:lnTo>
                <a:lnTo>
                  <a:pt x="4307" y="9441"/>
                </a:lnTo>
                <a:lnTo>
                  <a:pt x="4258" y="9733"/>
                </a:lnTo>
                <a:lnTo>
                  <a:pt x="4234" y="10025"/>
                </a:lnTo>
                <a:lnTo>
                  <a:pt x="4234" y="10317"/>
                </a:lnTo>
                <a:lnTo>
                  <a:pt x="4258" y="10609"/>
                </a:lnTo>
                <a:lnTo>
                  <a:pt x="4307" y="10901"/>
                </a:lnTo>
                <a:lnTo>
                  <a:pt x="4356" y="11193"/>
                </a:lnTo>
                <a:lnTo>
                  <a:pt x="4453" y="11461"/>
                </a:lnTo>
                <a:lnTo>
                  <a:pt x="4550" y="11728"/>
                </a:lnTo>
                <a:lnTo>
                  <a:pt x="4696" y="11996"/>
                </a:lnTo>
                <a:lnTo>
                  <a:pt x="4842" y="12239"/>
                </a:lnTo>
                <a:lnTo>
                  <a:pt x="5013" y="12458"/>
                </a:lnTo>
                <a:lnTo>
                  <a:pt x="5207" y="12677"/>
                </a:lnTo>
                <a:lnTo>
                  <a:pt x="5426" y="12872"/>
                </a:lnTo>
                <a:lnTo>
                  <a:pt x="5670" y="13067"/>
                </a:lnTo>
                <a:lnTo>
                  <a:pt x="5913" y="13213"/>
                </a:lnTo>
                <a:lnTo>
                  <a:pt x="6181" y="13334"/>
                </a:lnTo>
                <a:lnTo>
                  <a:pt x="6473" y="13456"/>
                </a:lnTo>
                <a:lnTo>
                  <a:pt x="6740" y="13529"/>
                </a:lnTo>
                <a:lnTo>
                  <a:pt x="7032" y="13602"/>
                </a:lnTo>
                <a:lnTo>
                  <a:pt x="7324" y="13650"/>
                </a:lnTo>
                <a:lnTo>
                  <a:pt x="7933" y="13650"/>
                </a:lnTo>
                <a:lnTo>
                  <a:pt x="8225" y="13626"/>
                </a:lnTo>
                <a:lnTo>
                  <a:pt x="8541" y="13577"/>
                </a:lnTo>
                <a:lnTo>
                  <a:pt x="8833" y="13505"/>
                </a:lnTo>
                <a:lnTo>
                  <a:pt x="9125" y="13407"/>
                </a:lnTo>
                <a:lnTo>
                  <a:pt x="9393" y="13310"/>
                </a:lnTo>
                <a:lnTo>
                  <a:pt x="9660" y="13164"/>
                </a:lnTo>
                <a:lnTo>
                  <a:pt x="9903" y="12994"/>
                </a:lnTo>
                <a:lnTo>
                  <a:pt x="10147" y="12823"/>
                </a:lnTo>
                <a:lnTo>
                  <a:pt x="10390" y="12604"/>
                </a:lnTo>
                <a:lnTo>
                  <a:pt x="10585" y="12361"/>
                </a:lnTo>
                <a:lnTo>
                  <a:pt x="10779" y="12118"/>
                </a:lnTo>
                <a:lnTo>
                  <a:pt x="10925" y="11826"/>
                </a:lnTo>
                <a:lnTo>
                  <a:pt x="11071" y="11558"/>
                </a:lnTo>
                <a:lnTo>
                  <a:pt x="11193" y="11242"/>
                </a:lnTo>
                <a:lnTo>
                  <a:pt x="11266" y="10950"/>
                </a:lnTo>
                <a:lnTo>
                  <a:pt x="11339" y="10633"/>
                </a:lnTo>
                <a:lnTo>
                  <a:pt x="11388" y="10317"/>
                </a:lnTo>
                <a:lnTo>
                  <a:pt x="11388" y="9976"/>
                </a:lnTo>
                <a:lnTo>
                  <a:pt x="11363" y="9660"/>
                </a:lnTo>
                <a:lnTo>
                  <a:pt x="11315" y="9368"/>
                </a:lnTo>
                <a:lnTo>
                  <a:pt x="11242" y="9052"/>
                </a:lnTo>
                <a:lnTo>
                  <a:pt x="11120" y="8760"/>
                </a:lnTo>
                <a:lnTo>
                  <a:pt x="10974" y="8492"/>
                </a:lnTo>
                <a:lnTo>
                  <a:pt x="10147" y="9295"/>
                </a:lnTo>
                <a:lnTo>
                  <a:pt x="9733" y="9733"/>
                </a:lnTo>
                <a:lnTo>
                  <a:pt x="9636" y="9855"/>
                </a:lnTo>
                <a:lnTo>
                  <a:pt x="9636" y="9879"/>
                </a:lnTo>
                <a:lnTo>
                  <a:pt x="9636" y="10244"/>
                </a:lnTo>
                <a:lnTo>
                  <a:pt x="9587" y="10609"/>
                </a:lnTo>
                <a:lnTo>
                  <a:pt x="9539" y="10779"/>
                </a:lnTo>
                <a:lnTo>
                  <a:pt x="9466" y="10950"/>
                </a:lnTo>
                <a:lnTo>
                  <a:pt x="9393" y="11096"/>
                </a:lnTo>
                <a:lnTo>
                  <a:pt x="9295" y="11242"/>
                </a:lnTo>
                <a:lnTo>
                  <a:pt x="9149" y="11363"/>
                </a:lnTo>
                <a:lnTo>
                  <a:pt x="9003" y="11485"/>
                </a:lnTo>
                <a:lnTo>
                  <a:pt x="8882" y="11582"/>
                </a:lnTo>
                <a:lnTo>
                  <a:pt x="8736" y="11655"/>
                </a:lnTo>
                <a:lnTo>
                  <a:pt x="8590" y="11704"/>
                </a:lnTo>
                <a:lnTo>
                  <a:pt x="8444" y="11728"/>
                </a:lnTo>
                <a:lnTo>
                  <a:pt x="8127" y="11777"/>
                </a:lnTo>
                <a:lnTo>
                  <a:pt x="7811" y="11777"/>
                </a:lnTo>
                <a:lnTo>
                  <a:pt x="7470" y="11728"/>
                </a:lnTo>
                <a:lnTo>
                  <a:pt x="7178" y="11631"/>
                </a:lnTo>
                <a:lnTo>
                  <a:pt x="6886" y="11509"/>
                </a:lnTo>
                <a:lnTo>
                  <a:pt x="6643" y="11339"/>
                </a:lnTo>
                <a:lnTo>
                  <a:pt x="6521" y="11217"/>
                </a:lnTo>
                <a:lnTo>
                  <a:pt x="6400" y="11096"/>
                </a:lnTo>
                <a:lnTo>
                  <a:pt x="6327" y="10974"/>
                </a:lnTo>
                <a:lnTo>
                  <a:pt x="6254" y="10852"/>
                </a:lnTo>
                <a:lnTo>
                  <a:pt x="6132" y="10560"/>
                </a:lnTo>
                <a:lnTo>
                  <a:pt x="6059" y="10244"/>
                </a:lnTo>
                <a:lnTo>
                  <a:pt x="6059" y="9928"/>
                </a:lnTo>
                <a:lnTo>
                  <a:pt x="6083" y="9636"/>
                </a:lnTo>
                <a:lnTo>
                  <a:pt x="6181" y="9319"/>
                </a:lnTo>
                <a:lnTo>
                  <a:pt x="6302" y="9052"/>
                </a:lnTo>
                <a:lnTo>
                  <a:pt x="6400" y="8906"/>
                </a:lnTo>
                <a:lnTo>
                  <a:pt x="6497" y="8808"/>
                </a:lnTo>
                <a:lnTo>
                  <a:pt x="6594" y="8687"/>
                </a:lnTo>
                <a:lnTo>
                  <a:pt x="6716" y="8614"/>
                </a:lnTo>
                <a:lnTo>
                  <a:pt x="6984" y="8468"/>
                </a:lnTo>
                <a:lnTo>
                  <a:pt x="7276" y="8370"/>
                </a:lnTo>
                <a:lnTo>
                  <a:pt x="7495" y="8322"/>
                </a:lnTo>
                <a:lnTo>
                  <a:pt x="7689" y="8322"/>
                </a:lnTo>
                <a:lnTo>
                  <a:pt x="8054" y="8370"/>
                </a:lnTo>
                <a:lnTo>
                  <a:pt x="8200" y="8200"/>
                </a:lnTo>
                <a:lnTo>
                  <a:pt x="8565" y="7811"/>
                </a:lnTo>
                <a:lnTo>
                  <a:pt x="8955" y="7421"/>
                </a:lnTo>
                <a:lnTo>
                  <a:pt x="9344" y="7032"/>
                </a:lnTo>
                <a:lnTo>
                  <a:pt x="9295" y="6983"/>
                </a:lnTo>
                <a:lnTo>
                  <a:pt x="9247" y="6959"/>
                </a:lnTo>
                <a:lnTo>
                  <a:pt x="8906" y="6862"/>
                </a:lnTo>
                <a:lnTo>
                  <a:pt x="8565" y="6764"/>
                </a:lnTo>
                <a:lnTo>
                  <a:pt x="8225" y="6716"/>
                </a:lnTo>
                <a:lnTo>
                  <a:pt x="7884" y="6691"/>
                </a:lnTo>
                <a:close/>
                <a:moveTo>
                  <a:pt x="13407" y="15621"/>
                </a:moveTo>
                <a:lnTo>
                  <a:pt x="13505" y="15694"/>
                </a:lnTo>
                <a:lnTo>
                  <a:pt x="13310" y="15865"/>
                </a:lnTo>
                <a:lnTo>
                  <a:pt x="13213" y="15962"/>
                </a:lnTo>
                <a:lnTo>
                  <a:pt x="13115" y="16059"/>
                </a:lnTo>
                <a:lnTo>
                  <a:pt x="12969" y="16278"/>
                </a:lnTo>
                <a:lnTo>
                  <a:pt x="12969" y="16303"/>
                </a:lnTo>
                <a:lnTo>
                  <a:pt x="12969" y="16351"/>
                </a:lnTo>
                <a:lnTo>
                  <a:pt x="12994" y="16400"/>
                </a:lnTo>
                <a:lnTo>
                  <a:pt x="13067" y="16424"/>
                </a:lnTo>
                <a:lnTo>
                  <a:pt x="13115" y="16424"/>
                </a:lnTo>
                <a:lnTo>
                  <a:pt x="13140" y="16400"/>
                </a:lnTo>
                <a:lnTo>
                  <a:pt x="13237" y="16327"/>
                </a:lnTo>
                <a:lnTo>
                  <a:pt x="13334" y="16254"/>
                </a:lnTo>
                <a:lnTo>
                  <a:pt x="13553" y="16132"/>
                </a:lnTo>
                <a:lnTo>
                  <a:pt x="13699" y="16035"/>
                </a:lnTo>
                <a:lnTo>
                  <a:pt x="13845" y="15938"/>
                </a:lnTo>
                <a:lnTo>
                  <a:pt x="13918" y="15986"/>
                </a:lnTo>
                <a:lnTo>
                  <a:pt x="13772" y="16132"/>
                </a:lnTo>
                <a:lnTo>
                  <a:pt x="13651" y="16254"/>
                </a:lnTo>
                <a:lnTo>
                  <a:pt x="13553" y="16351"/>
                </a:lnTo>
                <a:lnTo>
                  <a:pt x="13456" y="16497"/>
                </a:lnTo>
                <a:lnTo>
                  <a:pt x="13407" y="16570"/>
                </a:lnTo>
                <a:lnTo>
                  <a:pt x="13383" y="16643"/>
                </a:lnTo>
                <a:lnTo>
                  <a:pt x="13383" y="16692"/>
                </a:lnTo>
                <a:lnTo>
                  <a:pt x="13432" y="16741"/>
                </a:lnTo>
                <a:lnTo>
                  <a:pt x="13553" y="16741"/>
                </a:lnTo>
                <a:lnTo>
                  <a:pt x="13675" y="16668"/>
                </a:lnTo>
                <a:lnTo>
                  <a:pt x="13870" y="16497"/>
                </a:lnTo>
                <a:lnTo>
                  <a:pt x="14137" y="16278"/>
                </a:lnTo>
                <a:lnTo>
                  <a:pt x="14186" y="16230"/>
                </a:lnTo>
                <a:lnTo>
                  <a:pt x="14283" y="16351"/>
                </a:lnTo>
                <a:lnTo>
                  <a:pt x="13967" y="16643"/>
                </a:lnTo>
                <a:lnTo>
                  <a:pt x="13821" y="16862"/>
                </a:lnTo>
                <a:lnTo>
                  <a:pt x="13675" y="17057"/>
                </a:lnTo>
                <a:lnTo>
                  <a:pt x="13675" y="17106"/>
                </a:lnTo>
                <a:lnTo>
                  <a:pt x="13724" y="17106"/>
                </a:lnTo>
                <a:lnTo>
                  <a:pt x="13967" y="16984"/>
                </a:lnTo>
                <a:lnTo>
                  <a:pt x="14210" y="16887"/>
                </a:lnTo>
                <a:lnTo>
                  <a:pt x="14381" y="16789"/>
                </a:lnTo>
                <a:lnTo>
                  <a:pt x="14527" y="16668"/>
                </a:lnTo>
                <a:lnTo>
                  <a:pt x="14600" y="16765"/>
                </a:lnTo>
                <a:lnTo>
                  <a:pt x="14575" y="16789"/>
                </a:lnTo>
                <a:lnTo>
                  <a:pt x="14259" y="17033"/>
                </a:lnTo>
                <a:lnTo>
                  <a:pt x="14113" y="17154"/>
                </a:lnTo>
                <a:lnTo>
                  <a:pt x="13991" y="17300"/>
                </a:lnTo>
                <a:lnTo>
                  <a:pt x="13991" y="17349"/>
                </a:lnTo>
                <a:lnTo>
                  <a:pt x="14016" y="17349"/>
                </a:lnTo>
                <a:lnTo>
                  <a:pt x="14210" y="17300"/>
                </a:lnTo>
                <a:lnTo>
                  <a:pt x="14356" y="17252"/>
                </a:lnTo>
                <a:lnTo>
                  <a:pt x="14551" y="17154"/>
                </a:lnTo>
                <a:lnTo>
                  <a:pt x="14721" y="17057"/>
                </a:lnTo>
                <a:lnTo>
                  <a:pt x="14746" y="17203"/>
                </a:lnTo>
                <a:lnTo>
                  <a:pt x="14624" y="17252"/>
                </a:lnTo>
                <a:lnTo>
                  <a:pt x="14478" y="17300"/>
                </a:lnTo>
                <a:lnTo>
                  <a:pt x="14332" y="17373"/>
                </a:lnTo>
                <a:lnTo>
                  <a:pt x="14259" y="17422"/>
                </a:lnTo>
                <a:lnTo>
                  <a:pt x="14186" y="17471"/>
                </a:lnTo>
                <a:lnTo>
                  <a:pt x="14137" y="17544"/>
                </a:lnTo>
                <a:lnTo>
                  <a:pt x="14162" y="17641"/>
                </a:lnTo>
                <a:lnTo>
                  <a:pt x="14210" y="17690"/>
                </a:lnTo>
                <a:lnTo>
                  <a:pt x="14283" y="17714"/>
                </a:lnTo>
                <a:lnTo>
                  <a:pt x="14429" y="17714"/>
                </a:lnTo>
                <a:lnTo>
                  <a:pt x="14575" y="17665"/>
                </a:lnTo>
                <a:lnTo>
                  <a:pt x="14697" y="17617"/>
                </a:lnTo>
                <a:lnTo>
                  <a:pt x="14697" y="17641"/>
                </a:lnTo>
                <a:lnTo>
                  <a:pt x="14600" y="17738"/>
                </a:lnTo>
                <a:lnTo>
                  <a:pt x="14502" y="17811"/>
                </a:lnTo>
                <a:lnTo>
                  <a:pt x="14405" y="17860"/>
                </a:lnTo>
                <a:lnTo>
                  <a:pt x="14283" y="17884"/>
                </a:lnTo>
                <a:lnTo>
                  <a:pt x="14162" y="17909"/>
                </a:lnTo>
                <a:lnTo>
                  <a:pt x="14040" y="17884"/>
                </a:lnTo>
                <a:lnTo>
                  <a:pt x="13772" y="17836"/>
                </a:lnTo>
                <a:lnTo>
                  <a:pt x="13529" y="17738"/>
                </a:lnTo>
                <a:lnTo>
                  <a:pt x="13261" y="17592"/>
                </a:lnTo>
                <a:lnTo>
                  <a:pt x="13067" y="17471"/>
                </a:lnTo>
                <a:lnTo>
                  <a:pt x="12896" y="17349"/>
                </a:lnTo>
                <a:lnTo>
                  <a:pt x="12726" y="17179"/>
                </a:lnTo>
                <a:lnTo>
                  <a:pt x="12556" y="16984"/>
                </a:lnTo>
                <a:lnTo>
                  <a:pt x="12337" y="16765"/>
                </a:lnTo>
                <a:lnTo>
                  <a:pt x="12239" y="16692"/>
                </a:lnTo>
                <a:lnTo>
                  <a:pt x="12118" y="16668"/>
                </a:lnTo>
                <a:lnTo>
                  <a:pt x="12458" y="16424"/>
                </a:lnTo>
                <a:lnTo>
                  <a:pt x="12799" y="16181"/>
                </a:lnTo>
                <a:lnTo>
                  <a:pt x="13115" y="15913"/>
                </a:lnTo>
                <a:lnTo>
                  <a:pt x="13407" y="15621"/>
                </a:lnTo>
                <a:close/>
                <a:moveTo>
                  <a:pt x="2287" y="15548"/>
                </a:moveTo>
                <a:lnTo>
                  <a:pt x="2579" y="15840"/>
                </a:lnTo>
                <a:lnTo>
                  <a:pt x="2871" y="16084"/>
                </a:lnTo>
                <a:lnTo>
                  <a:pt x="3188" y="16351"/>
                </a:lnTo>
                <a:lnTo>
                  <a:pt x="3504" y="16570"/>
                </a:lnTo>
                <a:lnTo>
                  <a:pt x="3382" y="16765"/>
                </a:lnTo>
                <a:lnTo>
                  <a:pt x="3358" y="16741"/>
                </a:lnTo>
                <a:lnTo>
                  <a:pt x="3309" y="16668"/>
                </a:lnTo>
                <a:lnTo>
                  <a:pt x="3261" y="16619"/>
                </a:lnTo>
                <a:lnTo>
                  <a:pt x="3115" y="16522"/>
                </a:lnTo>
                <a:lnTo>
                  <a:pt x="2944" y="16449"/>
                </a:lnTo>
                <a:lnTo>
                  <a:pt x="2823" y="16351"/>
                </a:lnTo>
                <a:lnTo>
                  <a:pt x="2774" y="16351"/>
                </a:lnTo>
                <a:lnTo>
                  <a:pt x="2774" y="16376"/>
                </a:lnTo>
                <a:lnTo>
                  <a:pt x="2823" y="16522"/>
                </a:lnTo>
                <a:lnTo>
                  <a:pt x="2944" y="16668"/>
                </a:lnTo>
                <a:lnTo>
                  <a:pt x="2969" y="16692"/>
                </a:lnTo>
                <a:lnTo>
                  <a:pt x="2725" y="16546"/>
                </a:lnTo>
                <a:lnTo>
                  <a:pt x="2604" y="16497"/>
                </a:lnTo>
                <a:lnTo>
                  <a:pt x="2458" y="16473"/>
                </a:lnTo>
                <a:lnTo>
                  <a:pt x="2433" y="16473"/>
                </a:lnTo>
                <a:lnTo>
                  <a:pt x="2433" y="16522"/>
                </a:lnTo>
                <a:lnTo>
                  <a:pt x="2482" y="16619"/>
                </a:lnTo>
                <a:lnTo>
                  <a:pt x="2555" y="16692"/>
                </a:lnTo>
                <a:lnTo>
                  <a:pt x="2725" y="16862"/>
                </a:lnTo>
                <a:lnTo>
                  <a:pt x="2896" y="17008"/>
                </a:lnTo>
                <a:lnTo>
                  <a:pt x="3090" y="17130"/>
                </a:lnTo>
                <a:lnTo>
                  <a:pt x="2920" y="17300"/>
                </a:lnTo>
                <a:lnTo>
                  <a:pt x="2871" y="17276"/>
                </a:lnTo>
                <a:lnTo>
                  <a:pt x="2774" y="17203"/>
                </a:lnTo>
                <a:lnTo>
                  <a:pt x="2701" y="17106"/>
                </a:lnTo>
                <a:lnTo>
                  <a:pt x="2604" y="17008"/>
                </a:lnTo>
                <a:lnTo>
                  <a:pt x="2506" y="16935"/>
                </a:lnTo>
                <a:lnTo>
                  <a:pt x="2385" y="16887"/>
                </a:lnTo>
                <a:lnTo>
                  <a:pt x="2336" y="16862"/>
                </a:lnTo>
                <a:lnTo>
                  <a:pt x="2263" y="16887"/>
                </a:lnTo>
                <a:lnTo>
                  <a:pt x="2239" y="16911"/>
                </a:lnTo>
                <a:lnTo>
                  <a:pt x="2239" y="16960"/>
                </a:lnTo>
                <a:lnTo>
                  <a:pt x="2287" y="17057"/>
                </a:lnTo>
                <a:lnTo>
                  <a:pt x="2336" y="17179"/>
                </a:lnTo>
                <a:lnTo>
                  <a:pt x="2433" y="17300"/>
                </a:lnTo>
                <a:lnTo>
                  <a:pt x="2506" y="17422"/>
                </a:lnTo>
                <a:lnTo>
                  <a:pt x="2652" y="17544"/>
                </a:lnTo>
                <a:lnTo>
                  <a:pt x="2531" y="17617"/>
                </a:lnTo>
                <a:lnTo>
                  <a:pt x="2336" y="17519"/>
                </a:lnTo>
                <a:lnTo>
                  <a:pt x="2166" y="17398"/>
                </a:lnTo>
                <a:lnTo>
                  <a:pt x="2068" y="17325"/>
                </a:lnTo>
                <a:lnTo>
                  <a:pt x="1995" y="17300"/>
                </a:lnTo>
                <a:lnTo>
                  <a:pt x="1898" y="17252"/>
                </a:lnTo>
                <a:lnTo>
                  <a:pt x="1777" y="17227"/>
                </a:lnTo>
                <a:lnTo>
                  <a:pt x="1752" y="17252"/>
                </a:lnTo>
                <a:lnTo>
                  <a:pt x="1728" y="17276"/>
                </a:lnTo>
                <a:lnTo>
                  <a:pt x="1777" y="17398"/>
                </a:lnTo>
                <a:lnTo>
                  <a:pt x="1825" y="17519"/>
                </a:lnTo>
                <a:lnTo>
                  <a:pt x="1898" y="17641"/>
                </a:lnTo>
                <a:lnTo>
                  <a:pt x="1995" y="17738"/>
                </a:lnTo>
                <a:lnTo>
                  <a:pt x="2117" y="17860"/>
                </a:lnTo>
                <a:lnTo>
                  <a:pt x="1874" y="17763"/>
                </a:lnTo>
                <a:lnTo>
                  <a:pt x="1679" y="17665"/>
                </a:lnTo>
                <a:lnTo>
                  <a:pt x="1582" y="17617"/>
                </a:lnTo>
                <a:lnTo>
                  <a:pt x="1485" y="17592"/>
                </a:lnTo>
                <a:lnTo>
                  <a:pt x="1436" y="17592"/>
                </a:lnTo>
                <a:lnTo>
                  <a:pt x="1363" y="17641"/>
                </a:lnTo>
                <a:lnTo>
                  <a:pt x="1339" y="17690"/>
                </a:lnTo>
                <a:lnTo>
                  <a:pt x="1339" y="17738"/>
                </a:lnTo>
                <a:lnTo>
                  <a:pt x="1412" y="17860"/>
                </a:lnTo>
                <a:lnTo>
                  <a:pt x="1509" y="17957"/>
                </a:lnTo>
                <a:lnTo>
                  <a:pt x="1363" y="17909"/>
                </a:lnTo>
                <a:lnTo>
                  <a:pt x="1266" y="17836"/>
                </a:lnTo>
                <a:lnTo>
                  <a:pt x="1168" y="17738"/>
                </a:lnTo>
                <a:lnTo>
                  <a:pt x="1095" y="17592"/>
                </a:lnTo>
                <a:lnTo>
                  <a:pt x="1071" y="17422"/>
                </a:lnTo>
                <a:lnTo>
                  <a:pt x="1095" y="17227"/>
                </a:lnTo>
                <a:lnTo>
                  <a:pt x="1144" y="17057"/>
                </a:lnTo>
                <a:lnTo>
                  <a:pt x="1217" y="16887"/>
                </a:lnTo>
                <a:lnTo>
                  <a:pt x="1436" y="16522"/>
                </a:lnTo>
                <a:lnTo>
                  <a:pt x="1631" y="16254"/>
                </a:lnTo>
                <a:lnTo>
                  <a:pt x="1777" y="16059"/>
                </a:lnTo>
                <a:lnTo>
                  <a:pt x="1947" y="15889"/>
                </a:lnTo>
                <a:lnTo>
                  <a:pt x="2117" y="15719"/>
                </a:lnTo>
                <a:lnTo>
                  <a:pt x="2287" y="15548"/>
                </a:lnTo>
                <a:close/>
                <a:moveTo>
                  <a:pt x="7689" y="2336"/>
                </a:moveTo>
                <a:lnTo>
                  <a:pt x="7203" y="2360"/>
                </a:lnTo>
                <a:lnTo>
                  <a:pt x="6716" y="2409"/>
                </a:lnTo>
                <a:lnTo>
                  <a:pt x="6205" y="2482"/>
                </a:lnTo>
                <a:lnTo>
                  <a:pt x="5718" y="2604"/>
                </a:lnTo>
                <a:lnTo>
                  <a:pt x="5256" y="2725"/>
                </a:lnTo>
                <a:lnTo>
                  <a:pt x="4794" y="2896"/>
                </a:lnTo>
                <a:lnTo>
                  <a:pt x="4404" y="3066"/>
                </a:lnTo>
                <a:lnTo>
                  <a:pt x="4015" y="3261"/>
                </a:lnTo>
                <a:lnTo>
                  <a:pt x="3626" y="3480"/>
                </a:lnTo>
                <a:lnTo>
                  <a:pt x="3261" y="3723"/>
                </a:lnTo>
                <a:lnTo>
                  <a:pt x="2896" y="3966"/>
                </a:lnTo>
                <a:lnTo>
                  <a:pt x="2555" y="4258"/>
                </a:lnTo>
                <a:lnTo>
                  <a:pt x="2214" y="4526"/>
                </a:lnTo>
                <a:lnTo>
                  <a:pt x="1923" y="4842"/>
                </a:lnTo>
                <a:lnTo>
                  <a:pt x="1655" y="5134"/>
                </a:lnTo>
                <a:lnTo>
                  <a:pt x="1412" y="5451"/>
                </a:lnTo>
                <a:lnTo>
                  <a:pt x="1217" y="5791"/>
                </a:lnTo>
                <a:lnTo>
                  <a:pt x="1071" y="6156"/>
                </a:lnTo>
                <a:lnTo>
                  <a:pt x="657" y="7105"/>
                </a:lnTo>
                <a:lnTo>
                  <a:pt x="463" y="7592"/>
                </a:lnTo>
                <a:lnTo>
                  <a:pt x="292" y="8078"/>
                </a:lnTo>
                <a:lnTo>
                  <a:pt x="171" y="8565"/>
                </a:lnTo>
                <a:lnTo>
                  <a:pt x="73" y="9052"/>
                </a:lnTo>
                <a:lnTo>
                  <a:pt x="25" y="9563"/>
                </a:lnTo>
                <a:lnTo>
                  <a:pt x="0" y="10074"/>
                </a:lnTo>
                <a:lnTo>
                  <a:pt x="25" y="10585"/>
                </a:lnTo>
                <a:lnTo>
                  <a:pt x="49" y="11096"/>
                </a:lnTo>
                <a:lnTo>
                  <a:pt x="122" y="11607"/>
                </a:lnTo>
                <a:lnTo>
                  <a:pt x="195" y="12093"/>
                </a:lnTo>
                <a:lnTo>
                  <a:pt x="268" y="12531"/>
                </a:lnTo>
                <a:lnTo>
                  <a:pt x="414" y="12945"/>
                </a:lnTo>
                <a:lnTo>
                  <a:pt x="584" y="13359"/>
                </a:lnTo>
                <a:lnTo>
                  <a:pt x="779" y="13723"/>
                </a:lnTo>
                <a:lnTo>
                  <a:pt x="1022" y="14088"/>
                </a:lnTo>
                <a:lnTo>
                  <a:pt x="1290" y="14453"/>
                </a:lnTo>
                <a:lnTo>
                  <a:pt x="1558" y="14794"/>
                </a:lnTo>
                <a:lnTo>
                  <a:pt x="1850" y="15135"/>
                </a:lnTo>
                <a:lnTo>
                  <a:pt x="1995" y="15281"/>
                </a:lnTo>
                <a:lnTo>
                  <a:pt x="1850" y="15378"/>
                </a:lnTo>
                <a:lnTo>
                  <a:pt x="1704" y="15500"/>
                </a:lnTo>
                <a:lnTo>
                  <a:pt x="1582" y="15621"/>
                </a:lnTo>
                <a:lnTo>
                  <a:pt x="1460" y="15767"/>
                </a:lnTo>
                <a:lnTo>
                  <a:pt x="1217" y="16084"/>
                </a:lnTo>
                <a:lnTo>
                  <a:pt x="1047" y="16351"/>
                </a:lnTo>
                <a:lnTo>
                  <a:pt x="925" y="16546"/>
                </a:lnTo>
                <a:lnTo>
                  <a:pt x="828" y="16741"/>
                </a:lnTo>
                <a:lnTo>
                  <a:pt x="730" y="16960"/>
                </a:lnTo>
                <a:lnTo>
                  <a:pt x="682" y="17179"/>
                </a:lnTo>
                <a:lnTo>
                  <a:pt x="633" y="17398"/>
                </a:lnTo>
                <a:lnTo>
                  <a:pt x="657" y="17617"/>
                </a:lnTo>
                <a:lnTo>
                  <a:pt x="706" y="17836"/>
                </a:lnTo>
                <a:lnTo>
                  <a:pt x="828" y="18055"/>
                </a:lnTo>
                <a:lnTo>
                  <a:pt x="901" y="18152"/>
                </a:lnTo>
                <a:lnTo>
                  <a:pt x="974" y="18225"/>
                </a:lnTo>
                <a:lnTo>
                  <a:pt x="1144" y="18322"/>
                </a:lnTo>
                <a:lnTo>
                  <a:pt x="1339" y="18395"/>
                </a:lnTo>
                <a:lnTo>
                  <a:pt x="1558" y="18420"/>
                </a:lnTo>
                <a:lnTo>
                  <a:pt x="1777" y="18420"/>
                </a:lnTo>
                <a:lnTo>
                  <a:pt x="1995" y="18371"/>
                </a:lnTo>
                <a:lnTo>
                  <a:pt x="2190" y="18322"/>
                </a:lnTo>
                <a:lnTo>
                  <a:pt x="2385" y="18249"/>
                </a:lnTo>
                <a:lnTo>
                  <a:pt x="2604" y="18128"/>
                </a:lnTo>
                <a:lnTo>
                  <a:pt x="2823" y="18006"/>
                </a:lnTo>
                <a:lnTo>
                  <a:pt x="3042" y="17836"/>
                </a:lnTo>
                <a:lnTo>
                  <a:pt x="3236" y="17665"/>
                </a:lnTo>
                <a:lnTo>
                  <a:pt x="3431" y="17471"/>
                </a:lnTo>
                <a:lnTo>
                  <a:pt x="3601" y="17276"/>
                </a:lnTo>
                <a:lnTo>
                  <a:pt x="3893" y="16838"/>
                </a:lnTo>
                <a:lnTo>
                  <a:pt x="4258" y="17081"/>
                </a:lnTo>
                <a:lnTo>
                  <a:pt x="4648" y="17276"/>
                </a:lnTo>
                <a:lnTo>
                  <a:pt x="4867" y="17398"/>
                </a:lnTo>
                <a:lnTo>
                  <a:pt x="5110" y="17495"/>
                </a:lnTo>
                <a:lnTo>
                  <a:pt x="5353" y="17568"/>
                </a:lnTo>
                <a:lnTo>
                  <a:pt x="5597" y="17641"/>
                </a:lnTo>
                <a:lnTo>
                  <a:pt x="6083" y="17738"/>
                </a:lnTo>
                <a:lnTo>
                  <a:pt x="6594" y="17811"/>
                </a:lnTo>
                <a:lnTo>
                  <a:pt x="7057" y="17884"/>
                </a:lnTo>
                <a:lnTo>
                  <a:pt x="7519" y="17909"/>
                </a:lnTo>
                <a:lnTo>
                  <a:pt x="8006" y="17909"/>
                </a:lnTo>
                <a:lnTo>
                  <a:pt x="8492" y="17860"/>
                </a:lnTo>
                <a:lnTo>
                  <a:pt x="8541" y="17884"/>
                </a:lnTo>
                <a:lnTo>
                  <a:pt x="8590" y="17860"/>
                </a:lnTo>
                <a:lnTo>
                  <a:pt x="8736" y="17811"/>
                </a:lnTo>
                <a:lnTo>
                  <a:pt x="8906" y="17787"/>
                </a:lnTo>
                <a:lnTo>
                  <a:pt x="9222" y="17738"/>
                </a:lnTo>
                <a:lnTo>
                  <a:pt x="9514" y="17690"/>
                </a:lnTo>
                <a:lnTo>
                  <a:pt x="9782" y="17592"/>
                </a:lnTo>
                <a:lnTo>
                  <a:pt x="10317" y="17398"/>
                </a:lnTo>
                <a:lnTo>
                  <a:pt x="11120" y="17130"/>
                </a:lnTo>
                <a:lnTo>
                  <a:pt x="11509" y="16984"/>
                </a:lnTo>
                <a:lnTo>
                  <a:pt x="11899" y="16789"/>
                </a:lnTo>
                <a:lnTo>
                  <a:pt x="11899" y="16814"/>
                </a:lnTo>
                <a:lnTo>
                  <a:pt x="11996" y="17033"/>
                </a:lnTo>
                <a:lnTo>
                  <a:pt x="12118" y="17227"/>
                </a:lnTo>
                <a:lnTo>
                  <a:pt x="12288" y="17446"/>
                </a:lnTo>
                <a:lnTo>
                  <a:pt x="12483" y="17641"/>
                </a:lnTo>
                <a:lnTo>
                  <a:pt x="12702" y="17811"/>
                </a:lnTo>
                <a:lnTo>
                  <a:pt x="12921" y="17957"/>
                </a:lnTo>
                <a:lnTo>
                  <a:pt x="13115" y="18079"/>
                </a:lnTo>
                <a:lnTo>
                  <a:pt x="13334" y="18176"/>
                </a:lnTo>
                <a:lnTo>
                  <a:pt x="13529" y="18249"/>
                </a:lnTo>
                <a:lnTo>
                  <a:pt x="13748" y="18298"/>
                </a:lnTo>
                <a:lnTo>
                  <a:pt x="13991" y="18347"/>
                </a:lnTo>
                <a:lnTo>
                  <a:pt x="14259" y="18347"/>
                </a:lnTo>
                <a:lnTo>
                  <a:pt x="14478" y="18322"/>
                </a:lnTo>
                <a:lnTo>
                  <a:pt x="14721" y="18249"/>
                </a:lnTo>
                <a:lnTo>
                  <a:pt x="14819" y="18176"/>
                </a:lnTo>
                <a:lnTo>
                  <a:pt x="14892" y="18103"/>
                </a:lnTo>
                <a:lnTo>
                  <a:pt x="14989" y="18030"/>
                </a:lnTo>
                <a:lnTo>
                  <a:pt x="15038" y="17933"/>
                </a:lnTo>
                <a:lnTo>
                  <a:pt x="15135" y="17763"/>
                </a:lnTo>
                <a:lnTo>
                  <a:pt x="15159" y="17568"/>
                </a:lnTo>
                <a:lnTo>
                  <a:pt x="15184" y="17373"/>
                </a:lnTo>
                <a:lnTo>
                  <a:pt x="15159" y="17203"/>
                </a:lnTo>
                <a:lnTo>
                  <a:pt x="15111" y="17008"/>
                </a:lnTo>
                <a:lnTo>
                  <a:pt x="15062" y="16838"/>
                </a:lnTo>
                <a:lnTo>
                  <a:pt x="14965" y="16643"/>
                </a:lnTo>
                <a:lnTo>
                  <a:pt x="14867" y="16473"/>
                </a:lnTo>
                <a:lnTo>
                  <a:pt x="14600" y="16132"/>
                </a:lnTo>
                <a:lnTo>
                  <a:pt x="14308" y="15792"/>
                </a:lnTo>
                <a:lnTo>
                  <a:pt x="13991" y="15524"/>
                </a:lnTo>
                <a:lnTo>
                  <a:pt x="13675" y="15281"/>
                </a:lnTo>
                <a:lnTo>
                  <a:pt x="13967" y="14916"/>
                </a:lnTo>
                <a:lnTo>
                  <a:pt x="14235" y="14551"/>
                </a:lnTo>
                <a:lnTo>
                  <a:pt x="14478" y="14137"/>
                </a:lnTo>
                <a:lnTo>
                  <a:pt x="14673" y="13748"/>
                </a:lnTo>
                <a:lnTo>
                  <a:pt x="14916" y="13237"/>
                </a:lnTo>
                <a:lnTo>
                  <a:pt x="15111" y="12677"/>
                </a:lnTo>
                <a:lnTo>
                  <a:pt x="15257" y="12118"/>
                </a:lnTo>
                <a:lnTo>
                  <a:pt x="15378" y="11534"/>
                </a:lnTo>
                <a:lnTo>
                  <a:pt x="15476" y="10950"/>
                </a:lnTo>
                <a:lnTo>
                  <a:pt x="15524" y="10366"/>
                </a:lnTo>
                <a:lnTo>
                  <a:pt x="15549" y="9782"/>
                </a:lnTo>
                <a:lnTo>
                  <a:pt x="15549" y="9222"/>
                </a:lnTo>
                <a:lnTo>
                  <a:pt x="15524" y="8979"/>
                </a:lnTo>
                <a:lnTo>
                  <a:pt x="15476" y="8735"/>
                </a:lnTo>
                <a:lnTo>
                  <a:pt x="15354" y="8249"/>
                </a:lnTo>
                <a:lnTo>
                  <a:pt x="15208" y="7786"/>
                </a:lnTo>
                <a:lnTo>
                  <a:pt x="15038" y="7348"/>
                </a:lnTo>
                <a:lnTo>
                  <a:pt x="14867" y="6910"/>
                </a:lnTo>
                <a:lnTo>
                  <a:pt x="14794" y="6691"/>
                </a:lnTo>
                <a:lnTo>
                  <a:pt x="14697" y="6472"/>
                </a:lnTo>
                <a:lnTo>
                  <a:pt x="14575" y="6278"/>
                </a:lnTo>
                <a:lnTo>
                  <a:pt x="14429" y="6107"/>
                </a:lnTo>
                <a:lnTo>
                  <a:pt x="14381" y="6107"/>
                </a:lnTo>
                <a:lnTo>
                  <a:pt x="13991" y="6034"/>
                </a:lnTo>
                <a:lnTo>
                  <a:pt x="13578" y="5961"/>
                </a:lnTo>
                <a:lnTo>
                  <a:pt x="13042" y="6521"/>
                </a:lnTo>
                <a:lnTo>
                  <a:pt x="12458" y="7105"/>
                </a:lnTo>
                <a:lnTo>
                  <a:pt x="12580" y="7202"/>
                </a:lnTo>
                <a:lnTo>
                  <a:pt x="12702" y="7324"/>
                </a:lnTo>
                <a:lnTo>
                  <a:pt x="12799" y="7470"/>
                </a:lnTo>
                <a:lnTo>
                  <a:pt x="12872" y="7616"/>
                </a:lnTo>
                <a:lnTo>
                  <a:pt x="13018" y="7957"/>
                </a:lnTo>
                <a:lnTo>
                  <a:pt x="13140" y="8249"/>
                </a:lnTo>
                <a:lnTo>
                  <a:pt x="13213" y="8468"/>
                </a:lnTo>
                <a:lnTo>
                  <a:pt x="13286" y="8687"/>
                </a:lnTo>
                <a:lnTo>
                  <a:pt x="13383" y="9173"/>
                </a:lnTo>
                <a:lnTo>
                  <a:pt x="13407" y="9684"/>
                </a:lnTo>
                <a:lnTo>
                  <a:pt x="13407" y="10147"/>
                </a:lnTo>
                <a:lnTo>
                  <a:pt x="13383" y="10585"/>
                </a:lnTo>
                <a:lnTo>
                  <a:pt x="13310" y="11023"/>
                </a:lnTo>
                <a:lnTo>
                  <a:pt x="13188" y="11436"/>
                </a:lnTo>
                <a:lnTo>
                  <a:pt x="13042" y="11850"/>
                </a:lnTo>
                <a:lnTo>
                  <a:pt x="12872" y="12264"/>
                </a:lnTo>
                <a:lnTo>
                  <a:pt x="12677" y="12653"/>
                </a:lnTo>
                <a:lnTo>
                  <a:pt x="12458" y="13018"/>
                </a:lnTo>
                <a:lnTo>
                  <a:pt x="12239" y="13383"/>
                </a:lnTo>
                <a:lnTo>
                  <a:pt x="11923" y="13748"/>
                </a:lnTo>
                <a:lnTo>
                  <a:pt x="11582" y="14088"/>
                </a:lnTo>
                <a:lnTo>
                  <a:pt x="11217" y="14380"/>
                </a:lnTo>
                <a:lnTo>
                  <a:pt x="10828" y="14648"/>
                </a:lnTo>
                <a:lnTo>
                  <a:pt x="10414" y="14867"/>
                </a:lnTo>
                <a:lnTo>
                  <a:pt x="9976" y="15062"/>
                </a:lnTo>
                <a:lnTo>
                  <a:pt x="9539" y="15256"/>
                </a:lnTo>
                <a:lnTo>
                  <a:pt x="9101" y="15427"/>
                </a:lnTo>
                <a:lnTo>
                  <a:pt x="8809" y="15524"/>
                </a:lnTo>
                <a:lnTo>
                  <a:pt x="8517" y="15597"/>
                </a:lnTo>
                <a:lnTo>
                  <a:pt x="8225" y="15646"/>
                </a:lnTo>
                <a:lnTo>
                  <a:pt x="7957" y="15670"/>
                </a:lnTo>
                <a:lnTo>
                  <a:pt x="7397" y="15670"/>
                </a:lnTo>
                <a:lnTo>
                  <a:pt x="7130" y="15646"/>
                </a:lnTo>
                <a:lnTo>
                  <a:pt x="6862" y="15597"/>
                </a:lnTo>
                <a:lnTo>
                  <a:pt x="6594" y="15548"/>
                </a:lnTo>
                <a:lnTo>
                  <a:pt x="6327" y="15475"/>
                </a:lnTo>
                <a:lnTo>
                  <a:pt x="5816" y="15281"/>
                </a:lnTo>
                <a:lnTo>
                  <a:pt x="5280" y="15062"/>
                </a:lnTo>
                <a:lnTo>
                  <a:pt x="4769" y="14770"/>
                </a:lnTo>
                <a:lnTo>
                  <a:pt x="4015" y="14307"/>
                </a:lnTo>
                <a:lnTo>
                  <a:pt x="3918" y="14259"/>
                </a:lnTo>
                <a:lnTo>
                  <a:pt x="3820" y="14161"/>
                </a:lnTo>
                <a:lnTo>
                  <a:pt x="3674" y="13991"/>
                </a:lnTo>
                <a:lnTo>
                  <a:pt x="3382" y="13602"/>
                </a:lnTo>
                <a:lnTo>
                  <a:pt x="3066" y="13164"/>
                </a:lnTo>
                <a:lnTo>
                  <a:pt x="2774" y="12726"/>
                </a:lnTo>
                <a:lnTo>
                  <a:pt x="2652" y="12483"/>
                </a:lnTo>
                <a:lnTo>
                  <a:pt x="2555" y="12239"/>
                </a:lnTo>
                <a:lnTo>
                  <a:pt x="2458" y="11972"/>
                </a:lnTo>
                <a:lnTo>
                  <a:pt x="2360" y="11728"/>
                </a:lnTo>
                <a:lnTo>
                  <a:pt x="2263" y="11242"/>
                </a:lnTo>
                <a:lnTo>
                  <a:pt x="2214" y="10731"/>
                </a:lnTo>
                <a:lnTo>
                  <a:pt x="2214" y="10220"/>
                </a:lnTo>
                <a:lnTo>
                  <a:pt x="2239" y="9684"/>
                </a:lnTo>
                <a:lnTo>
                  <a:pt x="2336" y="9149"/>
                </a:lnTo>
                <a:lnTo>
                  <a:pt x="2433" y="8662"/>
                </a:lnTo>
                <a:lnTo>
                  <a:pt x="2604" y="8151"/>
                </a:lnTo>
                <a:lnTo>
                  <a:pt x="2774" y="7713"/>
                </a:lnTo>
                <a:lnTo>
                  <a:pt x="2969" y="7324"/>
                </a:lnTo>
                <a:lnTo>
                  <a:pt x="3188" y="6959"/>
                </a:lnTo>
                <a:lnTo>
                  <a:pt x="3431" y="6618"/>
                </a:lnTo>
                <a:lnTo>
                  <a:pt x="3699" y="6302"/>
                </a:lnTo>
                <a:lnTo>
                  <a:pt x="4015" y="6010"/>
                </a:lnTo>
                <a:lnTo>
                  <a:pt x="4331" y="5742"/>
                </a:lnTo>
                <a:lnTo>
                  <a:pt x="4648" y="5499"/>
                </a:lnTo>
                <a:lnTo>
                  <a:pt x="5013" y="5280"/>
                </a:lnTo>
                <a:lnTo>
                  <a:pt x="5378" y="5086"/>
                </a:lnTo>
                <a:lnTo>
                  <a:pt x="5767" y="4915"/>
                </a:lnTo>
                <a:lnTo>
                  <a:pt x="6156" y="4794"/>
                </a:lnTo>
                <a:lnTo>
                  <a:pt x="6570" y="4672"/>
                </a:lnTo>
                <a:lnTo>
                  <a:pt x="6984" y="4599"/>
                </a:lnTo>
                <a:lnTo>
                  <a:pt x="7397" y="4550"/>
                </a:lnTo>
                <a:lnTo>
                  <a:pt x="7811" y="4526"/>
                </a:lnTo>
                <a:lnTo>
                  <a:pt x="8225" y="4526"/>
                </a:lnTo>
                <a:lnTo>
                  <a:pt x="8614" y="4575"/>
                </a:lnTo>
                <a:lnTo>
                  <a:pt x="8979" y="4623"/>
                </a:lnTo>
                <a:lnTo>
                  <a:pt x="9344" y="4696"/>
                </a:lnTo>
                <a:lnTo>
                  <a:pt x="9685" y="4794"/>
                </a:lnTo>
                <a:lnTo>
                  <a:pt x="10049" y="4940"/>
                </a:lnTo>
                <a:lnTo>
                  <a:pt x="10390" y="5086"/>
                </a:lnTo>
                <a:lnTo>
                  <a:pt x="10706" y="5280"/>
                </a:lnTo>
                <a:lnTo>
                  <a:pt x="10998" y="5499"/>
                </a:lnTo>
                <a:lnTo>
                  <a:pt x="11363" y="5134"/>
                </a:lnTo>
                <a:lnTo>
                  <a:pt x="11704" y="4745"/>
                </a:lnTo>
                <a:lnTo>
                  <a:pt x="11874" y="4575"/>
                </a:lnTo>
                <a:lnTo>
                  <a:pt x="11801" y="4258"/>
                </a:lnTo>
                <a:lnTo>
                  <a:pt x="11777" y="3942"/>
                </a:lnTo>
                <a:lnTo>
                  <a:pt x="11728" y="3650"/>
                </a:lnTo>
                <a:lnTo>
                  <a:pt x="11680" y="3382"/>
                </a:lnTo>
                <a:lnTo>
                  <a:pt x="11169" y="3042"/>
                </a:lnTo>
                <a:lnTo>
                  <a:pt x="10925" y="2871"/>
                </a:lnTo>
                <a:lnTo>
                  <a:pt x="10633" y="2750"/>
                </a:lnTo>
                <a:lnTo>
                  <a:pt x="10147" y="2579"/>
                </a:lnTo>
                <a:lnTo>
                  <a:pt x="9685" y="2458"/>
                </a:lnTo>
                <a:lnTo>
                  <a:pt x="9174" y="2385"/>
                </a:lnTo>
                <a:lnTo>
                  <a:pt x="8687" y="233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68575" lIns="68575" rIns="68575" wrap="square" tIns="6857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6" name="Shape 256"/>
          <p:cNvSpPr/>
          <p:nvPr/>
        </p:nvSpPr>
        <p:spPr>
          <a:xfrm>
            <a:off x="6365338" y="3657156"/>
            <a:ext cx="2530200" cy="1350600"/>
          </a:xfrm>
          <a:prstGeom prst="wedgeRoundRectCallout">
            <a:avLst>
              <a:gd fmla="val -24194" name="adj1"/>
              <a:gd fmla="val -50571" name="adj2"/>
              <a:gd fmla="val 0" name="adj3"/>
            </a:avLst>
          </a:prstGeom>
          <a:solidFill>
            <a:schemeClr val="accent2"/>
          </a:solidFill>
          <a:ln cap="flat" cmpd="sng" w="19050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68575" lIns="68575" rIns="68575" wrap="square" tIns="6857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900">
              <a:solidFill>
                <a:schemeClr val="dk1"/>
              </a:solidFill>
              <a:latin typeface="Love Ya Like A Sister"/>
              <a:ea typeface="Love Ya Like A Sister"/>
              <a:cs typeface="Love Ya Like A Sister"/>
              <a:sym typeface="Love Ya Like A Sister"/>
            </a:endParaRP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88888"/>
              <a:buFont typeface="Arial"/>
              <a:buNone/>
            </a:pPr>
            <a:r>
              <a:rPr lang="en" sz="900">
                <a:solidFill>
                  <a:schemeClr val="dk1"/>
                </a:solidFill>
                <a:latin typeface="Cherry Cream Soda"/>
                <a:ea typeface="Cherry Cream Soda"/>
                <a:cs typeface="Cherry Cream Soda"/>
                <a:sym typeface="Cherry Cream Soda"/>
              </a:rPr>
              <a:t>If you are missing work on Google Classroom, get caught up ASAP. Remember to complete the </a:t>
            </a:r>
            <a:r>
              <a:rPr b="1" lang="en" sz="900" u="sng">
                <a:solidFill>
                  <a:schemeClr val="dk1"/>
                </a:solidFill>
                <a:latin typeface="Cherry Cream Soda"/>
                <a:ea typeface="Cherry Cream Soda"/>
                <a:cs typeface="Cherry Cream Soda"/>
                <a:sym typeface="Cherry Cream Soda"/>
              </a:rPr>
              <a:t>Late Work Notification</a:t>
            </a:r>
            <a:r>
              <a:rPr lang="en" sz="900">
                <a:solidFill>
                  <a:schemeClr val="dk1"/>
                </a:solidFill>
                <a:latin typeface="Cherry Cream Soda"/>
                <a:ea typeface="Cherry Cream Soda"/>
                <a:cs typeface="Cherry Cream Soda"/>
                <a:sym typeface="Cherry Cream Soda"/>
              </a:rPr>
              <a:t> form (now also located in the “About” section).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88888"/>
              <a:buFont typeface="Arial"/>
              <a:buNone/>
            </a:pPr>
            <a:r>
              <a:rPr lang="en" sz="900">
                <a:solidFill>
                  <a:schemeClr val="dk1"/>
                </a:solidFill>
                <a:latin typeface="Cherry Cream Soda"/>
                <a:ea typeface="Cherry Cream Soda"/>
                <a:cs typeface="Cherry Cream Soda"/>
                <a:sym typeface="Cherry Cream Soda"/>
              </a:rPr>
              <a:t>If you’re </a:t>
            </a:r>
            <a:r>
              <a:rPr b="1" lang="en" sz="900" u="sng">
                <a:latin typeface="Cherry Cream Soda"/>
                <a:ea typeface="Cherry Cream Soda"/>
                <a:cs typeface="Cherry Cream Soda"/>
                <a:sym typeface="Cherry Cream Soda"/>
              </a:rPr>
              <a:t>absent</a:t>
            </a:r>
            <a:r>
              <a:rPr lang="en" sz="900">
                <a:latin typeface="Cherry Cream Soda"/>
                <a:ea typeface="Cherry Cream Soda"/>
                <a:cs typeface="Cherry Cream Soda"/>
                <a:sym typeface="Cherry Cream Soda"/>
              </a:rPr>
              <a:t>,</a:t>
            </a:r>
            <a:r>
              <a:rPr lang="en" sz="900">
                <a:solidFill>
                  <a:schemeClr val="dk1"/>
                </a:solidFill>
                <a:latin typeface="Cherry Cream Soda"/>
                <a:ea typeface="Cherry Cream Soda"/>
                <a:cs typeface="Cherry Cream Soda"/>
                <a:sym typeface="Cherry Cream Soda"/>
              </a:rPr>
              <a:t> check GOOGLE CLASSROOM!</a:t>
            </a:r>
          </a:p>
        </p:txBody>
      </p:sp>
      <p:sp>
        <p:nvSpPr>
          <p:cNvPr id="257" name="Shape 257"/>
          <p:cNvSpPr txBox="1"/>
          <p:nvPr/>
        </p:nvSpPr>
        <p:spPr>
          <a:xfrm>
            <a:off x="693225" y="68513"/>
            <a:ext cx="2130900" cy="5142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Luckiest Guy"/>
                <a:ea typeface="Luckiest Guy"/>
                <a:cs typeface="Luckiest Guy"/>
                <a:sym typeface="Luckiest Guy"/>
              </a:rPr>
              <a:t>Learning Target:</a:t>
            </a:r>
          </a:p>
        </p:txBody>
      </p:sp>
      <p:sp>
        <p:nvSpPr>
          <p:cNvPr id="258" name="Shape 258"/>
          <p:cNvSpPr txBox="1"/>
          <p:nvPr/>
        </p:nvSpPr>
        <p:spPr>
          <a:xfrm>
            <a:off x="6894998" y="2155975"/>
            <a:ext cx="2325000" cy="3777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Luckiest Guy"/>
                <a:ea typeface="Luckiest Guy"/>
                <a:cs typeface="Luckiest Guy"/>
                <a:sym typeface="Luckiest Guy"/>
              </a:rPr>
              <a:t>Essential Questions</a:t>
            </a:r>
            <a:r>
              <a:rPr lang="en" sz="1800">
                <a:latin typeface="Luckiest Guy"/>
                <a:ea typeface="Luckiest Guy"/>
                <a:cs typeface="Luckiest Guy"/>
                <a:sym typeface="Luckiest Guy"/>
              </a:rPr>
              <a:t>: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rPr>
              <a:t>What is empathy? Why is it an important human characteristic?</a:t>
            </a:r>
          </a:p>
        </p:txBody>
      </p:sp>
      <p:sp>
        <p:nvSpPr>
          <p:cNvPr id="259" name="Shape 259"/>
          <p:cNvSpPr txBox="1"/>
          <p:nvPr/>
        </p:nvSpPr>
        <p:spPr>
          <a:xfrm>
            <a:off x="6460375" y="3657150"/>
            <a:ext cx="2530200" cy="5142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Luckiest Guy"/>
                <a:ea typeface="Luckiest Guy"/>
                <a:cs typeface="Luckiest Guy"/>
                <a:sym typeface="Luckiest Guy"/>
              </a:rPr>
              <a:t>ABSENT/MISSING/LATE:</a:t>
            </a:r>
          </a:p>
        </p:txBody>
      </p:sp>
      <p:sp>
        <p:nvSpPr>
          <p:cNvPr id="260" name="Shape 260"/>
          <p:cNvSpPr txBox="1"/>
          <p:nvPr/>
        </p:nvSpPr>
        <p:spPr>
          <a:xfrm>
            <a:off x="42319" y="848719"/>
            <a:ext cx="2781900" cy="3777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Luckiest Guy"/>
                <a:ea typeface="Luckiest Guy"/>
                <a:cs typeface="Luckiest Guy"/>
                <a:sym typeface="Luckiest Guy"/>
              </a:rPr>
              <a:t>LESSON:</a:t>
            </a:r>
          </a:p>
        </p:txBody>
      </p:sp>
      <p:sp>
        <p:nvSpPr>
          <p:cNvPr id="261" name="Shape 261"/>
          <p:cNvSpPr txBox="1"/>
          <p:nvPr/>
        </p:nvSpPr>
        <p:spPr>
          <a:xfrm rot="-1227462">
            <a:off x="3788016" y="3468828"/>
            <a:ext cx="2781850" cy="514221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>
              <a:latin typeface="Luckiest Guy"/>
              <a:ea typeface="Luckiest Guy"/>
              <a:cs typeface="Luckiest Guy"/>
              <a:sym typeface="Luckiest Guy"/>
            </a:endParaRPr>
          </a:p>
        </p:txBody>
      </p:sp>
      <p:sp>
        <p:nvSpPr>
          <p:cNvPr id="262" name="Shape 262"/>
          <p:cNvSpPr/>
          <p:nvPr/>
        </p:nvSpPr>
        <p:spPr>
          <a:xfrm>
            <a:off x="7646081" y="-11100"/>
            <a:ext cx="1497900" cy="340800"/>
          </a:xfrm>
          <a:prstGeom prst="rect">
            <a:avLst/>
          </a:prstGeom>
          <a:solidFill>
            <a:schemeClr val="accent3"/>
          </a:solidFill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68575" lIns="68575" rIns="68575" wrap="square" tIns="6857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3" name="Shape 263"/>
          <p:cNvSpPr txBox="1"/>
          <p:nvPr/>
        </p:nvSpPr>
        <p:spPr>
          <a:xfrm>
            <a:off x="7563394" y="38"/>
            <a:ext cx="1663200" cy="3408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>
                <a:latin typeface="Luckiest Guy"/>
                <a:ea typeface="Luckiest Guy"/>
                <a:cs typeface="Luckiest Guy"/>
                <a:sym typeface="Luckiest Guy"/>
              </a:rPr>
              <a:t>English 2R</a:t>
            </a:r>
          </a:p>
        </p:txBody>
      </p:sp>
      <p:sp>
        <p:nvSpPr>
          <p:cNvPr id="264" name="Shape 264"/>
          <p:cNvSpPr/>
          <p:nvPr/>
        </p:nvSpPr>
        <p:spPr>
          <a:xfrm>
            <a:off x="3072625" y="1068955"/>
            <a:ext cx="4414800" cy="1015800"/>
          </a:xfrm>
          <a:prstGeom prst="rect">
            <a:avLst/>
          </a:prstGeom>
          <a:solidFill>
            <a:schemeClr val="accent3"/>
          </a:solidFill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68575" lIns="68575" rIns="68575" wrap="square" tIns="6857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5" name="Shape 265"/>
          <p:cNvSpPr txBox="1"/>
          <p:nvPr/>
        </p:nvSpPr>
        <p:spPr>
          <a:xfrm>
            <a:off x="3100456" y="1115356"/>
            <a:ext cx="1327200" cy="5142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Luckiest Guy"/>
                <a:ea typeface="Luckiest Guy"/>
                <a:cs typeface="Luckiest Guy"/>
                <a:sym typeface="Luckiest Guy"/>
              </a:rPr>
              <a:t>Focus Standard:</a:t>
            </a:r>
          </a:p>
        </p:txBody>
      </p:sp>
      <p:sp>
        <p:nvSpPr>
          <p:cNvPr id="266" name="Shape 266"/>
          <p:cNvSpPr txBox="1"/>
          <p:nvPr/>
        </p:nvSpPr>
        <p:spPr>
          <a:xfrm>
            <a:off x="2971613" y="95756"/>
            <a:ext cx="4414800" cy="6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indent="-234950" lvl="0" marL="342900" rtl="0">
              <a:spcBef>
                <a:spcPts val="0"/>
              </a:spcBef>
              <a:buFont typeface="Happy Monkey"/>
              <a:buChar char="●"/>
            </a:pPr>
            <a:r>
              <a:t/>
            </a:r>
            <a:endParaRPr b="1" sz="110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267" name="Shape 267"/>
          <p:cNvSpPr txBox="1"/>
          <p:nvPr/>
        </p:nvSpPr>
        <p:spPr>
          <a:xfrm>
            <a:off x="4254975" y="1049650"/>
            <a:ext cx="31314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b="1" sz="110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pic>
        <p:nvPicPr>
          <p:cNvPr descr="calendar clip art.png" id="268" name="Shape 268"/>
          <p:cNvPicPr preferRelativeResize="0"/>
          <p:nvPr/>
        </p:nvPicPr>
        <p:blipFill rotWithShape="1">
          <a:blip r:embed="rId3">
            <a:alphaModFix/>
          </a:blip>
          <a:srcRect b="0" l="0" r="0" t="13427"/>
          <a:stretch/>
        </p:blipFill>
        <p:spPr>
          <a:xfrm>
            <a:off x="7563656" y="399047"/>
            <a:ext cx="1531286" cy="1428320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</p:pic>
      <p:sp>
        <p:nvSpPr>
          <p:cNvPr id="269" name="Shape 269"/>
          <p:cNvSpPr/>
          <p:nvPr/>
        </p:nvSpPr>
        <p:spPr>
          <a:xfrm>
            <a:off x="7837602" y="799344"/>
            <a:ext cx="926100" cy="861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68575" lIns="68575" rIns="68575" wrap="square" tIns="6857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0" name="Shape 270"/>
          <p:cNvSpPr txBox="1"/>
          <p:nvPr/>
        </p:nvSpPr>
        <p:spPr>
          <a:xfrm>
            <a:off x="7663200" y="794813"/>
            <a:ext cx="1327200" cy="3294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1200">
                <a:latin typeface="Cherry Cream Soda"/>
                <a:ea typeface="Cherry Cream Soda"/>
                <a:cs typeface="Cherry Cream Soda"/>
                <a:sym typeface="Cherry Cream Soda"/>
              </a:rPr>
              <a:t>,</a:t>
            </a:r>
          </a:p>
          <a:p>
            <a:pPr lvl="0" rtl="0" algn="ctr">
              <a:spcBef>
                <a:spcPts val="0"/>
              </a:spcBef>
              <a:buNone/>
            </a:pPr>
            <a:r>
              <a:rPr b="1" lang="en" sz="1200">
                <a:latin typeface="Cherry Cream Soda"/>
                <a:ea typeface="Cherry Cream Soda"/>
                <a:cs typeface="Cherry Cream Soda"/>
                <a:sym typeface="Cherry Cream Soda"/>
              </a:rPr>
              <a:t>November</a:t>
            </a:r>
          </a:p>
        </p:txBody>
      </p:sp>
      <p:sp>
        <p:nvSpPr>
          <p:cNvPr id="271" name="Shape 271"/>
          <p:cNvSpPr txBox="1"/>
          <p:nvPr/>
        </p:nvSpPr>
        <p:spPr>
          <a:xfrm>
            <a:off x="7663294" y="1248769"/>
            <a:ext cx="1327200" cy="5142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b="1" sz="2700">
              <a:latin typeface="Cherry Cream Soda"/>
              <a:ea typeface="Cherry Cream Soda"/>
              <a:cs typeface="Cherry Cream Soda"/>
              <a:sym typeface="Cherry Cream Soda"/>
            </a:endParaRPr>
          </a:p>
        </p:txBody>
      </p:sp>
      <p:sp>
        <p:nvSpPr>
          <p:cNvPr id="272" name="Shape 272"/>
          <p:cNvSpPr/>
          <p:nvPr/>
        </p:nvSpPr>
        <p:spPr>
          <a:xfrm>
            <a:off x="3194650" y="2311950"/>
            <a:ext cx="2972700" cy="2695800"/>
          </a:xfrm>
          <a:prstGeom prst="wedgeRectCallout">
            <a:avLst>
              <a:gd fmla="val -21250" name="adj1"/>
              <a:gd fmla="val 55754" name="adj2"/>
            </a:avLst>
          </a:prstGeom>
          <a:solidFill>
            <a:srgbClr val="FF797A"/>
          </a:solidFill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: </a:t>
            </a:r>
          </a:p>
        </p:txBody>
      </p:sp>
      <p:sp>
        <p:nvSpPr>
          <p:cNvPr id="273" name="Shape 273"/>
          <p:cNvSpPr txBox="1"/>
          <p:nvPr/>
        </p:nvSpPr>
        <p:spPr>
          <a:xfrm>
            <a:off x="3265500" y="2311950"/>
            <a:ext cx="2684400" cy="260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>
                <a:latin typeface="Bree Serif"/>
                <a:ea typeface="Bree Serif"/>
                <a:cs typeface="Bree Serif"/>
                <a:sym typeface="Bree Serif"/>
              </a:rPr>
              <a:t>Homework:</a:t>
            </a:r>
            <a:r>
              <a:rPr lang="en">
                <a:latin typeface="Bree Serif"/>
                <a:ea typeface="Bree Serif"/>
                <a:cs typeface="Bree Serif"/>
                <a:sym typeface="Bree Serif"/>
              </a:rPr>
              <a:t>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latin typeface="Bree Serif"/>
              <a:ea typeface="Bree Serif"/>
              <a:cs typeface="Bree Serif"/>
              <a:sym typeface="Bree Serif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latin typeface="Bree Serif"/>
              <a:ea typeface="Bree Serif"/>
              <a:cs typeface="Bree Serif"/>
              <a:sym typeface="Bree Serif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latin typeface="Bree Serif"/>
              <a:ea typeface="Bree Serif"/>
              <a:cs typeface="Bree Serif"/>
              <a:sym typeface="Bree Serif"/>
            </a:endParaRPr>
          </a:p>
          <a:p>
            <a:pPr lvl="0" rtl="0">
              <a:spcBef>
                <a:spcPts val="0"/>
              </a:spcBef>
              <a:buNone/>
            </a:pPr>
            <a:r>
              <a:rPr b="1" lang="en">
                <a:latin typeface="Bree Serif"/>
                <a:ea typeface="Bree Serif"/>
                <a:cs typeface="Bree Serif"/>
                <a:sym typeface="Bree Serif"/>
              </a:rPr>
              <a:t>Vocabulary</a:t>
            </a:r>
            <a:r>
              <a:rPr b="1" lang="en">
                <a:latin typeface="Luckiest Guy"/>
                <a:ea typeface="Luckiest Guy"/>
                <a:cs typeface="Luckiest Guy"/>
                <a:sym typeface="Luckiest Guy"/>
              </a:rPr>
              <a:t>: </a:t>
            </a:r>
          </a:p>
        </p:txBody>
      </p:sp>
      <p:sp>
        <p:nvSpPr>
          <p:cNvPr id="274" name="Shape 274"/>
          <p:cNvSpPr txBox="1"/>
          <p:nvPr/>
        </p:nvSpPr>
        <p:spPr>
          <a:xfrm>
            <a:off x="60875" y="1248775"/>
            <a:ext cx="2684400" cy="350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1800">
                <a:latin typeface="Bree Serif"/>
                <a:ea typeface="Bree Serif"/>
                <a:cs typeface="Bree Serif"/>
                <a:sym typeface="Bree Serif"/>
              </a:rPr>
              <a:t>Bell ringer: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1" sz="1800">
              <a:latin typeface="Bree Serif"/>
              <a:ea typeface="Bree Serif"/>
              <a:cs typeface="Bree Serif"/>
              <a:sym typeface="Bree Serif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1" sz="1800">
              <a:latin typeface="Bree Serif"/>
              <a:ea typeface="Bree Serif"/>
              <a:cs typeface="Bree Serif"/>
              <a:sym typeface="Bree Serif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1" sz="1800">
              <a:latin typeface="Bree Serif"/>
              <a:ea typeface="Bree Serif"/>
              <a:cs typeface="Bree Serif"/>
              <a:sym typeface="Bree Serif"/>
            </a:endParaRPr>
          </a:p>
          <a:p>
            <a:pPr lvl="0" rtl="0">
              <a:spcBef>
                <a:spcPts val="0"/>
              </a:spcBef>
              <a:buNone/>
            </a:pPr>
            <a:r>
              <a:rPr b="1" lang="en" sz="1800">
                <a:latin typeface="Bree Serif"/>
                <a:ea typeface="Bree Serif"/>
                <a:cs typeface="Bree Serif"/>
                <a:sym typeface="Bree Serif"/>
              </a:rPr>
              <a:t>Agenda: </a:t>
            </a:r>
          </a:p>
          <a:p>
            <a:pPr indent="-342900" lvl="0" marL="457200" rtl="0">
              <a:spcBef>
                <a:spcPts val="0"/>
              </a:spcBef>
              <a:buFont typeface="Bree Serif"/>
              <a:buAutoNum type="arabicPeriod"/>
            </a:pPr>
            <a:r>
              <a:t/>
            </a:r>
            <a:endParaRPr b="1" sz="1800">
              <a:latin typeface="Bree Serif"/>
              <a:ea typeface="Bree Serif"/>
              <a:cs typeface="Bree Serif"/>
              <a:sym typeface="Bree Serif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/>
          <p:nvPr/>
        </p:nvSpPr>
        <p:spPr>
          <a:xfrm>
            <a:off x="42319" y="42319"/>
            <a:ext cx="7443300" cy="675900"/>
          </a:xfrm>
          <a:prstGeom prst="roundRect">
            <a:avLst>
              <a:gd fmla="val 16667" name="adj"/>
            </a:avLst>
          </a:prstGeom>
          <a:solidFill>
            <a:srgbClr val="A4C2F4"/>
          </a:solidFill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68575" lIns="68575" rIns="68575" wrap="square" tIns="6857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1" name="Shape 281"/>
          <p:cNvSpPr/>
          <p:nvPr/>
        </p:nvSpPr>
        <p:spPr>
          <a:xfrm>
            <a:off x="93919" y="848719"/>
            <a:ext cx="2902800" cy="4011300"/>
          </a:xfrm>
          <a:prstGeom prst="wedgeRectCallout">
            <a:avLst>
              <a:gd fmla="val -21250" name="adj1"/>
              <a:gd fmla="val 55754" name="adj2"/>
            </a:avLst>
          </a:prstGeom>
          <a:solidFill>
            <a:schemeClr val="accent5"/>
          </a:solidFill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  <p:sp>
        <p:nvSpPr>
          <p:cNvPr id="282" name="Shape 282"/>
          <p:cNvSpPr/>
          <p:nvPr/>
        </p:nvSpPr>
        <p:spPr>
          <a:xfrm>
            <a:off x="6564039" y="1995702"/>
            <a:ext cx="2530200" cy="1571100"/>
          </a:xfrm>
          <a:prstGeom prst="cloudCallout">
            <a:avLst>
              <a:gd fmla="val -50000" name="adj1"/>
              <a:gd fmla="val 48248" name="adj2"/>
            </a:avLst>
          </a:prstGeom>
          <a:solidFill>
            <a:srgbClr val="FFFF00"/>
          </a:solidFill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3" name="Shape 283"/>
          <p:cNvSpPr txBox="1"/>
          <p:nvPr/>
        </p:nvSpPr>
        <p:spPr>
          <a:xfrm>
            <a:off x="693225" y="377663"/>
            <a:ext cx="2251500" cy="340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rIns="68575" wrap="square" tIns="342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1400">
                <a:latin typeface="Happy Monkey"/>
                <a:ea typeface="Happy Monkey"/>
                <a:cs typeface="Happy Monkey"/>
                <a:sym typeface="Happy Monkey"/>
              </a:rPr>
              <a:t>Students will be able to...</a:t>
            </a:r>
          </a:p>
        </p:txBody>
      </p:sp>
      <p:sp>
        <p:nvSpPr>
          <p:cNvPr id="284" name="Shape 284"/>
          <p:cNvSpPr txBox="1"/>
          <p:nvPr/>
        </p:nvSpPr>
        <p:spPr>
          <a:xfrm>
            <a:off x="3900506" y="-262762"/>
            <a:ext cx="176100" cy="87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1100"/>
          </a:p>
        </p:txBody>
      </p:sp>
      <p:sp>
        <p:nvSpPr>
          <p:cNvPr id="285" name="Shape 285"/>
          <p:cNvSpPr/>
          <p:nvPr/>
        </p:nvSpPr>
        <p:spPr>
          <a:xfrm>
            <a:off x="93919" y="68513"/>
            <a:ext cx="599298" cy="623517"/>
          </a:xfrm>
          <a:custGeom>
            <a:pathLst>
              <a:path extrusionOk="0" h="18420" w="17715">
                <a:moveTo>
                  <a:pt x="14673" y="803"/>
                </a:moveTo>
                <a:lnTo>
                  <a:pt x="14746" y="1022"/>
                </a:lnTo>
                <a:lnTo>
                  <a:pt x="14794" y="1217"/>
                </a:lnTo>
                <a:lnTo>
                  <a:pt x="14843" y="1655"/>
                </a:lnTo>
                <a:lnTo>
                  <a:pt x="14892" y="2141"/>
                </a:lnTo>
                <a:lnTo>
                  <a:pt x="14916" y="2385"/>
                </a:lnTo>
                <a:lnTo>
                  <a:pt x="14940" y="2482"/>
                </a:lnTo>
                <a:lnTo>
                  <a:pt x="15013" y="2604"/>
                </a:lnTo>
                <a:lnTo>
                  <a:pt x="14770" y="2847"/>
                </a:lnTo>
                <a:lnTo>
                  <a:pt x="14697" y="2920"/>
                </a:lnTo>
                <a:lnTo>
                  <a:pt x="14648" y="2628"/>
                </a:lnTo>
                <a:lnTo>
                  <a:pt x="14600" y="2360"/>
                </a:lnTo>
                <a:lnTo>
                  <a:pt x="14527" y="2044"/>
                </a:lnTo>
                <a:lnTo>
                  <a:pt x="14405" y="1776"/>
                </a:lnTo>
                <a:lnTo>
                  <a:pt x="14308" y="1484"/>
                </a:lnTo>
                <a:lnTo>
                  <a:pt x="14210" y="1192"/>
                </a:lnTo>
                <a:lnTo>
                  <a:pt x="14673" y="803"/>
                </a:lnTo>
                <a:close/>
                <a:moveTo>
                  <a:pt x="15695" y="2847"/>
                </a:moveTo>
                <a:lnTo>
                  <a:pt x="16400" y="2871"/>
                </a:lnTo>
                <a:lnTo>
                  <a:pt x="17106" y="2969"/>
                </a:lnTo>
                <a:lnTo>
                  <a:pt x="16984" y="3115"/>
                </a:lnTo>
                <a:lnTo>
                  <a:pt x="16960" y="3090"/>
                </a:lnTo>
                <a:lnTo>
                  <a:pt x="16887" y="3042"/>
                </a:lnTo>
                <a:lnTo>
                  <a:pt x="16790" y="2993"/>
                </a:lnTo>
                <a:lnTo>
                  <a:pt x="16595" y="2969"/>
                </a:lnTo>
                <a:lnTo>
                  <a:pt x="16400" y="2944"/>
                </a:lnTo>
                <a:lnTo>
                  <a:pt x="15914" y="2944"/>
                </a:lnTo>
                <a:lnTo>
                  <a:pt x="15622" y="2920"/>
                </a:lnTo>
                <a:lnTo>
                  <a:pt x="15695" y="2847"/>
                </a:lnTo>
                <a:close/>
                <a:moveTo>
                  <a:pt x="14040" y="1314"/>
                </a:moveTo>
                <a:lnTo>
                  <a:pt x="14040" y="1484"/>
                </a:lnTo>
                <a:lnTo>
                  <a:pt x="14064" y="1655"/>
                </a:lnTo>
                <a:lnTo>
                  <a:pt x="14137" y="2020"/>
                </a:lnTo>
                <a:lnTo>
                  <a:pt x="14283" y="2871"/>
                </a:lnTo>
                <a:lnTo>
                  <a:pt x="14308" y="3066"/>
                </a:lnTo>
                <a:lnTo>
                  <a:pt x="14332" y="3236"/>
                </a:lnTo>
                <a:lnTo>
                  <a:pt x="14162" y="3382"/>
                </a:lnTo>
                <a:lnTo>
                  <a:pt x="14137" y="3139"/>
                </a:lnTo>
                <a:lnTo>
                  <a:pt x="14040" y="2871"/>
                </a:lnTo>
                <a:lnTo>
                  <a:pt x="13870" y="2433"/>
                </a:lnTo>
                <a:lnTo>
                  <a:pt x="13748" y="2068"/>
                </a:lnTo>
                <a:lnTo>
                  <a:pt x="13675" y="1703"/>
                </a:lnTo>
                <a:lnTo>
                  <a:pt x="13651" y="1630"/>
                </a:lnTo>
                <a:lnTo>
                  <a:pt x="13699" y="1582"/>
                </a:lnTo>
                <a:lnTo>
                  <a:pt x="14040" y="1314"/>
                </a:lnTo>
                <a:close/>
                <a:moveTo>
                  <a:pt x="13359" y="1898"/>
                </a:moveTo>
                <a:lnTo>
                  <a:pt x="13432" y="2239"/>
                </a:lnTo>
                <a:lnTo>
                  <a:pt x="13553" y="2677"/>
                </a:lnTo>
                <a:lnTo>
                  <a:pt x="13699" y="3090"/>
                </a:lnTo>
                <a:lnTo>
                  <a:pt x="13772" y="3358"/>
                </a:lnTo>
                <a:lnTo>
                  <a:pt x="13821" y="3480"/>
                </a:lnTo>
                <a:lnTo>
                  <a:pt x="13894" y="3601"/>
                </a:lnTo>
                <a:lnTo>
                  <a:pt x="13724" y="3723"/>
                </a:lnTo>
                <a:lnTo>
                  <a:pt x="13699" y="3577"/>
                </a:lnTo>
                <a:lnTo>
                  <a:pt x="13675" y="3407"/>
                </a:lnTo>
                <a:lnTo>
                  <a:pt x="13578" y="3090"/>
                </a:lnTo>
                <a:lnTo>
                  <a:pt x="13529" y="2798"/>
                </a:lnTo>
                <a:lnTo>
                  <a:pt x="13456" y="2531"/>
                </a:lnTo>
                <a:lnTo>
                  <a:pt x="13383" y="2239"/>
                </a:lnTo>
                <a:lnTo>
                  <a:pt x="13237" y="1995"/>
                </a:lnTo>
                <a:lnTo>
                  <a:pt x="13359" y="1898"/>
                </a:lnTo>
                <a:close/>
                <a:moveTo>
                  <a:pt x="15378" y="3188"/>
                </a:moveTo>
                <a:lnTo>
                  <a:pt x="15500" y="3236"/>
                </a:lnTo>
                <a:lnTo>
                  <a:pt x="15646" y="3261"/>
                </a:lnTo>
                <a:lnTo>
                  <a:pt x="15914" y="3285"/>
                </a:lnTo>
                <a:lnTo>
                  <a:pt x="16790" y="3358"/>
                </a:lnTo>
                <a:lnTo>
                  <a:pt x="16473" y="3723"/>
                </a:lnTo>
                <a:lnTo>
                  <a:pt x="16449" y="3650"/>
                </a:lnTo>
                <a:lnTo>
                  <a:pt x="16425" y="3601"/>
                </a:lnTo>
                <a:lnTo>
                  <a:pt x="16376" y="3553"/>
                </a:lnTo>
                <a:lnTo>
                  <a:pt x="16303" y="3528"/>
                </a:lnTo>
                <a:lnTo>
                  <a:pt x="16084" y="3455"/>
                </a:lnTo>
                <a:lnTo>
                  <a:pt x="15816" y="3431"/>
                </a:lnTo>
                <a:lnTo>
                  <a:pt x="15573" y="3431"/>
                </a:lnTo>
                <a:lnTo>
                  <a:pt x="15330" y="3455"/>
                </a:lnTo>
                <a:lnTo>
                  <a:pt x="15086" y="3455"/>
                </a:lnTo>
                <a:lnTo>
                  <a:pt x="15135" y="3431"/>
                </a:lnTo>
                <a:lnTo>
                  <a:pt x="15378" y="3188"/>
                </a:lnTo>
                <a:close/>
                <a:moveTo>
                  <a:pt x="13067" y="2166"/>
                </a:moveTo>
                <a:lnTo>
                  <a:pt x="13115" y="2628"/>
                </a:lnTo>
                <a:lnTo>
                  <a:pt x="13164" y="3042"/>
                </a:lnTo>
                <a:lnTo>
                  <a:pt x="13188" y="3285"/>
                </a:lnTo>
                <a:lnTo>
                  <a:pt x="13213" y="3553"/>
                </a:lnTo>
                <a:lnTo>
                  <a:pt x="13261" y="3699"/>
                </a:lnTo>
                <a:lnTo>
                  <a:pt x="13286" y="3820"/>
                </a:lnTo>
                <a:lnTo>
                  <a:pt x="13359" y="3942"/>
                </a:lnTo>
                <a:lnTo>
                  <a:pt x="13432" y="4015"/>
                </a:lnTo>
                <a:lnTo>
                  <a:pt x="13213" y="4234"/>
                </a:lnTo>
                <a:lnTo>
                  <a:pt x="13140" y="3845"/>
                </a:lnTo>
                <a:lnTo>
                  <a:pt x="13042" y="3480"/>
                </a:lnTo>
                <a:lnTo>
                  <a:pt x="12994" y="3236"/>
                </a:lnTo>
                <a:lnTo>
                  <a:pt x="12921" y="2969"/>
                </a:lnTo>
                <a:lnTo>
                  <a:pt x="12823" y="2701"/>
                </a:lnTo>
                <a:lnTo>
                  <a:pt x="12702" y="2482"/>
                </a:lnTo>
                <a:lnTo>
                  <a:pt x="12872" y="2336"/>
                </a:lnTo>
                <a:lnTo>
                  <a:pt x="13067" y="2166"/>
                </a:lnTo>
                <a:close/>
                <a:moveTo>
                  <a:pt x="14648" y="3796"/>
                </a:moveTo>
                <a:lnTo>
                  <a:pt x="14819" y="3869"/>
                </a:lnTo>
                <a:lnTo>
                  <a:pt x="15013" y="3893"/>
                </a:lnTo>
                <a:lnTo>
                  <a:pt x="15232" y="3918"/>
                </a:lnTo>
                <a:lnTo>
                  <a:pt x="16035" y="3918"/>
                </a:lnTo>
                <a:lnTo>
                  <a:pt x="16181" y="3966"/>
                </a:lnTo>
                <a:lnTo>
                  <a:pt x="16230" y="3966"/>
                </a:lnTo>
                <a:lnTo>
                  <a:pt x="16011" y="4185"/>
                </a:lnTo>
                <a:lnTo>
                  <a:pt x="15938" y="4258"/>
                </a:lnTo>
                <a:lnTo>
                  <a:pt x="15816" y="4210"/>
                </a:lnTo>
                <a:lnTo>
                  <a:pt x="15695" y="4161"/>
                </a:lnTo>
                <a:lnTo>
                  <a:pt x="15403" y="4137"/>
                </a:lnTo>
                <a:lnTo>
                  <a:pt x="14916" y="4137"/>
                </a:lnTo>
                <a:lnTo>
                  <a:pt x="14600" y="4112"/>
                </a:lnTo>
                <a:lnTo>
                  <a:pt x="14259" y="4112"/>
                </a:lnTo>
                <a:lnTo>
                  <a:pt x="14648" y="3796"/>
                </a:lnTo>
                <a:close/>
                <a:moveTo>
                  <a:pt x="13943" y="4404"/>
                </a:moveTo>
                <a:lnTo>
                  <a:pt x="14283" y="4453"/>
                </a:lnTo>
                <a:lnTo>
                  <a:pt x="14648" y="4502"/>
                </a:lnTo>
                <a:lnTo>
                  <a:pt x="15354" y="4550"/>
                </a:lnTo>
                <a:lnTo>
                  <a:pt x="15524" y="4575"/>
                </a:lnTo>
                <a:lnTo>
                  <a:pt x="15330" y="4745"/>
                </a:lnTo>
                <a:lnTo>
                  <a:pt x="15184" y="4915"/>
                </a:lnTo>
                <a:lnTo>
                  <a:pt x="14697" y="4818"/>
                </a:lnTo>
                <a:lnTo>
                  <a:pt x="14186" y="4745"/>
                </a:lnTo>
                <a:lnTo>
                  <a:pt x="13699" y="4672"/>
                </a:lnTo>
                <a:lnTo>
                  <a:pt x="13797" y="4550"/>
                </a:lnTo>
                <a:lnTo>
                  <a:pt x="13943" y="4404"/>
                </a:lnTo>
                <a:close/>
                <a:moveTo>
                  <a:pt x="14721" y="0"/>
                </a:moveTo>
                <a:lnTo>
                  <a:pt x="14673" y="24"/>
                </a:lnTo>
                <a:lnTo>
                  <a:pt x="14600" y="49"/>
                </a:lnTo>
                <a:lnTo>
                  <a:pt x="14551" y="97"/>
                </a:lnTo>
                <a:lnTo>
                  <a:pt x="14235" y="389"/>
                </a:lnTo>
                <a:lnTo>
                  <a:pt x="13894" y="681"/>
                </a:lnTo>
                <a:lnTo>
                  <a:pt x="13213" y="1217"/>
                </a:lnTo>
                <a:lnTo>
                  <a:pt x="12921" y="1460"/>
                </a:lnTo>
                <a:lnTo>
                  <a:pt x="12775" y="1606"/>
                </a:lnTo>
                <a:lnTo>
                  <a:pt x="12629" y="1752"/>
                </a:lnTo>
                <a:lnTo>
                  <a:pt x="12507" y="1922"/>
                </a:lnTo>
                <a:lnTo>
                  <a:pt x="12385" y="2093"/>
                </a:lnTo>
                <a:lnTo>
                  <a:pt x="12337" y="2263"/>
                </a:lnTo>
                <a:lnTo>
                  <a:pt x="12312" y="2458"/>
                </a:lnTo>
                <a:lnTo>
                  <a:pt x="12337" y="2506"/>
                </a:lnTo>
                <a:lnTo>
                  <a:pt x="12312" y="2531"/>
                </a:lnTo>
                <a:lnTo>
                  <a:pt x="12337" y="2774"/>
                </a:lnTo>
                <a:lnTo>
                  <a:pt x="12385" y="3017"/>
                </a:lnTo>
                <a:lnTo>
                  <a:pt x="12507" y="3504"/>
                </a:lnTo>
                <a:lnTo>
                  <a:pt x="12531" y="3796"/>
                </a:lnTo>
                <a:lnTo>
                  <a:pt x="12580" y="4137"/>
                </a:lnTo>
                <a:lnTo>
                  <a:pt x="12629" y="4453"/>
                </a:lnTo>
                <a:lnTo>
                  <a:pt x="12677" y="4599"/>
                </a:lnTo>
                <a:lnTo>
                  <a:pt x="12750" y="4745"/>
                </a:lnTo>
                <a:lnTo>
                  <a:pt x="12288" y="5256"/>
                </a:lnTo>
                <a:lnTo>
                  <a:pt x="11972" y="5621"/>
                </a:lnTo>
                <a:lnTo>
                  <a:pt x="11631" y="5961"/>
                </a:lnTo>
                <a:lnTo>
                  <a:pt x="10925" y="6643"/>
                </a:lnTo>
                <a:lnTo>
                  <a:pt x="10220" y="7300"/>
                </a:lnTo>
                <a:lnTo>
                  <a:pt x="9490" y="7981"/>
                </a:lnTo>
                <a:lnTo>
                  <a:pt x="9125" y="8370"/>
                </a:lnTo>
                <a:lnTo>
                  <a:pt x="8760" y="8760"/>
                </a:lnTo>
                <a:lnTo>
                  <a:pt x="8371" y="9149"/>
                </a:lnTo>
                <a:lnTo>
                  <a:pt x="8006" y="9538"/>
                </a:lnTo>
                <a:lnTo>
                  <a:pt x="7884" y="9490"/>
                </a:lnTo>
                <a:lnTo>
                  <a:pt x="7665" y="9490"/>
                </a:lnTo>
                <a:lnTo>
                  <a:pt x="7568" y="9514"/>
                </a:lnTo>
                <a:lnTo>
                  <a:pt x="7422" y="9538"/>
                </a:lnTo>
                <a:lnTo>
                  <a:pt x="7276" y="9587"/>
                </a:lnTo>
                <a:lnTo>
                  <a:pt x="7154" y="9684"/>
                </a:lnTo>
                <a:lnTo>
                  <a:pt x="7057" y="9830"/>
                </a:lnTo>
                <a:lnTo>
                  <a:pt x="6984" y="9976"/>
                </a:lnTo>
                <a:lnTo>
                  <a:pt x="6935" y="10147"/>
                </a:lnTo>
                <a:lnTo>
                  <a:pt x="6959" y="10317"/>
                </a:lnTo>
                <a:lnTo>
                  <a:pt x="7008" y="10487"/>
                </a:lnTo>
                <a:lnTo>
                  <a:pt x="7105" y="10633"/>
                </a:lnTo>
                <a:lnTo>
                  <a:pt x="7251" y="10755"/>
                </a:lnTo>
                <a:lnTo>
                  <a:pt x="7397" y="10828"/>
                </a:lnTo>
                <a:lnTo>
                  <a:pt x="7568" y="10877"/>
                </a:lnTo>
                <a:lnTo>
                  <a:pt x="7738" y="10901"/>
                </a:lnTo>
                <a:lnTo>
                  <a:pt x="7884" y="10877"/>
                </a:lnTo>
                <a:lnTo>
                  <a:pt x="8006" y="10804"/>
                </a:lnTo>
                <a:lnTo>
                  <a:pt x="8127" y="10731"/>
                </a:lnTo>
                <a:lnTo>
                  <a:pt x="8225" y="10633"/>
                </a:lnTo>
                <a:lnTo>
                  <a:pt x="8298" y="10512"/>
                </a:lnTo>
                <a:lnTo>
                  <a:pt x="8346" y="10390"/>
                </a:lnTo>
                <a:lnTo>
                  <a:pt x="8371" y="10244"/>
                </a:lnTo>
                <a:lnTo>
                  <a:pt x="8371" y="10098"/>
                </a:lnTo>
                <a:lnTo>
                  <a:pt x="8371" y="10049"/>
                </a:lnTo>
                <a:lnTo>
                  <a:pt x="8711" y="9733"/>
                </a:lnTo>
                <a:lnTo>
                  <a:pt x="9003" y="9392"/>
                </a:lnTo>
                <a:lnTo>
                  <a:pt x="9295" y="9052"/>
                </a:lnTo>
                <a:lnTo>
                  <a:pt x="9587" y="8760"/>
                </a:lnTo>
                <a:lnTo>
                  <a:pt x="10317" y="8054"/>
                </a:lnTo>
                <a:lnTo>
                  <a:pt x="11047" y="7373"/>
                </a:lnTo>
                <a:lnTo>
                  <a:pt x="11777" y="6691"/>
                </a:lnTo>
                <a:lnTo>
                  <a:pt x="12507" y="5986"/>
                </a:lnTo>
                <a:lnTo>
                  <a:pt x="12896" y="5548"/>
                </a:lnTo>
                <a:lnTo>
                  <a:pt x="13310" y="5086"/>
                </a:lnTo>
                <a:lnTo>
                  <a:pt x="13529" y="5159"/>
                </a:lnTo>
                <a:lnTo>
                  <a:pt x="13748" y="5207"/>
                </a:lnTo>
                <a:lnTo>
                  <a:pt x="14186" y="5280"/>
                </a:lnTo>
                <a:lnTo>
                  <a:pt x="14648" y="5353"/>
                </a:lnTo>
                <a:lnTo>
                  <a:pt x="15086" y="5426"/>
                </a:lnTo>
                <a:lnTo>
                  <a:pt x="15184" y="5426"/>
                </a:lnTo>
                <a:lnTo>
                  <a:pt x="15281" y="5402"/>
                </a:lnTo>
                <a:lnTo>
                  <a:pt x="15354" y="5353"/>
                </a:lnTo>
                <a:lnTo>
                  <a:pt x="15403" y="5280"/>
                </a:lnTo>
                <a:lnTo>
                  <a:pt x="15524" y="5207"/>
                </a:lnTo>
                <a:lnTo>
                  <a:pt x="15670" y="5134"/>
                </a:lnTo>
                <a:lnTo>
                  <a:pt x="15938" y="4940"/>
                </a:lnTo>
                <a:lnTo>
                  <a:pt x="16352" y="4526"/>
                </a:lnTo>
                <a:lnTo>
                  <a:pt x="16692" y="4210"/>
                </a:lnTo>
                <a:lnTo>
                  <a:pt x="17009" y="3869"/>
                </a:lnTo>
                <a:lnTo>
                  <a:pt x="17325" y="3504"/>
                </a:lnTo>
                <a:lnTo>
                  <a:pt x="17617" y="3115"/>
                </a:lnTo>
                <a:lnTo>
                  <a:pt x="17641" y="3066"/>
                </a:lnTo>
                <a:lnTo>
                  <a:pt x="17666" y="3017"/>
                </a:lnTo>
                <a:lnTo>
                  <a:pt x="17641" y="2896"/>
                </a:lnTo>
                <a:lnTo>
                  <a:pt x="17690" y="2774"/>
                </a:lnTo>
                <a:lnTo>
                  <a:pt x="17714" y="2701"/>
                </a:lnTo>
                <a:lnTo>
                  <a:pt x="17690" y="2652"/>
                </a:lnTo>
                <a:lnTo>
                  <a:pt x="17690" y="2579"/>
                </a:lnTo>
                <a:lnTo>
                  <a:pt x="17641" y="2531"/>
                </a:lnTo>
                <a:lnTo>
                  <a:pt x="17593" y="2506"/>
                </a:lnTo>
                <a:lnTo>
                  <a:pt x="17495" y="2482"/>
                </a:lnTo>
                <a:lnTo>
                  <a:pt x="16838" y="2360"/>
                </a:lnTo>
                <a:lnTo>
                  <a:pt x="16473" y="2312"/>
                </a:lnTo>
                <a:lnTo>
                  <a:pt x="16108" y="2287"/>
                </a:lnTo>
                <a:lnTo>
                  <a:pt x="16303" y="2068"/>
                </a:lnTo>
                <a:lnTo>
                  <a:pt x="16522" y="1801"/>
                </a:lnTo>
                <a:lnTo>
                  <a:pt x="16790" y="1582"/>
                </a:lnTo>
                <a:lnTo>
                  <a:pt x="17033" y="1338"/>
                </a:lnTo>
                <a:lnTo>
                  <a:pt x="17276" y="1095"/>
                </a:lnTo>
                <a:lnTo>
                  <a:pt x="17325" y="1022"/>
                </a:lnTo>
                <a:lnTo>
                  <a:pt x="17374" y="949"/>
                </a:lnTo>
                <a:lnTo>
                  <a:pt x="17374" y="876"/>
                </a:lnTo>
                <a:lnTo>
                  <a:pt x="17374" y="803"/>
                </a:lnTo>
                <a:lnTo>
                  <a:pt x="17325" y="681"/>
                </a:lnTo>
                <a:lnTo>
                  <a:pt x="17252" y="560"/>
                </a:lnTo>
                <a:lnTo>
                  <a:pt x="17155" y="487"/>
                </a:lnTo>
                <a:lnTo>
                  <a:pt x="17009" y="438"/>
                </a:lnTo>
                <a:lnTo>
                  <a:pt x="16960" y="462"/>
                </a:lnTo>
                <a:lnTo>
                  <a:pt x="16887" y="462"/>
                </a:lnTo>
                <a:lnTo>
                  <a:pt x="16838" y="511"/>
                </a:lnTo>
                <a:lnTo>
                  <a:pt x="16765" y="560"/>
                </a:lnTo>
                <a:lnTo>
                  <a:pt x="16571" y="803"/>
                </a:lnTo>
                <a:lnTo>
                  <a:pt x="16352" y="1022"/>
                </a:lnTo>
                <a:lnTo>
                  <a:pt x="16133" y="1241"/>
                </a:lnTo>
                <a:lnTo>
                  <a:pt x="15914" y="1460"/>
                </a:lnTo>
                <a:lnTo>
                  <a:pt x="15500" y="1971"/>
                </a:lnTo>
                <a:lnTo>
                  <a:pt x="15427" y="1436"/>
                </a:lnTo>
                <a:lnTo>
                  <a:pt x="15354" y="1095"/>
                </a:lnTo>
                <a:lnTo>
                  <a:pt x="15281" y="779"/>
                </a:lnTo>
                <a:lnTo>
                  <a:pt x="15184" y="462"/>
                </a:lnTo>
                <a:lnTo>
                  <a:pt x="15111" y="292"/>
                </a:lnTo>
                <a:lnTo>
                  <a:pt x="15013" y="146"/>
                </a:lnTo>
                <a:lnTo>
                  <a:pt x="14965" y="97"/>
                </a:lnTo>
                <a:lnTo>
                  <a:pt x="14916" y="49"/>
                </a:lnTo>
                <a:lnTo>
                  <a:pt x="14794" y="24"/>
                </a:lnTo>
                <a:lnTo>
                  <a:pt x="14721" y="0"/>
                </a:lnTo>
                <a:close/>
                <a:moveTo>
                  <a:pt x="7543" y="6691"/>
                </a:moveTo>
                <a:lnTo>
                  <a:pt x="7203" y="6716"/>
                </a:lnTo>
                <a:lnTo>
                  <a:pt x="6886" y="6789"/>
                </a:lnTo>
                <a:lnTo>
                  <a:pt x="6570" y="6862"/>
                </a:lnTo>
                <a:lnTo>
                  <a:pt x="6254" y="6983"/>
                </a:lnTo>
                <a:lnTo>
                  <a:pt x="5962" y="7105"/>
                </a:lnTo>
                <a:lnTo>
                  <a:pt x="5670" y="7275"/>
                </a:lnTo>
                <a:lnTo>
                  <a:pt x="5402" y="7470"/>
                </a:lnTo>
                <a:lnTo>
                  <a:pt x="5159" y="7713"/>
                </a:lnTo>
                <a:lnTo>
                  <a:pt x="4940" y="7957"/>
                </a:lnTo>
                <a:lnTo>
                  <a:pt x="4745" y="8249"/>
                </a:lnTo>
                <a:lnTo>
                  <a:pt x="4599" y="8565"/>
                </a:lnTo>
                <a:lnTo>
                  <a:pt x="4477" y="8857"/>
                </a:lnTo>
                <a:lnTo>
                  <a:pt x="4380" y="9149"/>
                </a:lnTo>
                <a:lnTo>
                  <a:pt x="4307" y="9441"/>
                </a:lnTo>
                <a:lnTo>
                  <a:pt x="4258" y="9733"/>
                </a:lnTo>
                <a:lnTo>
                  <a:pt x="4234" y="10025"/>
                </a:lnTo>
                <a:lnTo>
                  <a:pt x="4234" y="10317"/>
                </a:lnTo>
                <a:lnTo>
                  <a:pt x="4258" y="10609"/>
                </a:lnTo>
                <a:lnTo>
                  <a:pt x="4307" y="10901"/>
                </a:lnTo>
                <a:lnTo>
                  <a:pt x="4356" y="11193"/>
                </a:lnTo>
                <a:lnTo>
                  <a:pt x="4453" y="11461"/>
                </a:lnTo>
                <a:lnTo>
                  <a:pt x="4550" y="11728"/>
                </a:lnTo>
                <a:lnTo>
                  <a:pt x="4696" y="11996"/>
                </a:lnTo>
                <a:lnTo>
                  <a:pt x="4842" y="12239"/>
                </a:lnTo>
                <a:lnTo>
                  <a:pt x="5013" y="12458"/>
                </a:lnTo>
                <a:lnTo>
                  <a:pt x="5207" y="12677"/>
                </a:lnTo>
                <a:lnTo>
                  <a:pt x="5426" y="12872"/>
                </a:lnTo>
                <a:lnTo>
                  <a:pt x="5670" y="13067"/>
                </a:lnTo>
                <a:lnTo>
                  <a:pt x="5913" y="13213"/>
                </a:lnTo>
                <a:lnTo>
                  <a:pt x="6181" y="13334"/>
                </a:lnTo>
                <a:lnTo>
                  <a:pt x="6473" y="13456"/>
                </a:lnTo>
                <a:lnTo>
                  <a:pt x="6740" y="13529"/>
                </a:lnTo>
                <a:lnTo>
                  <a:pt x="7032" y="13602"/>
                </a:lnTo>
                <a:lnTo>
                  <a:pt x="7324" y="13650"/>
                </a:lnTo>
                <a:lnTo>
                  <a:pt x="7933" y="13650"/>
                </a:lnTo>
                <a:lnTo>
                  <a:pt x="8225" y="13626"/>
                </a:lnTo>
                <a:lnTo>
                  <a:pt x="8541" y="13577"/>
                </a:lnTo>
                <a:lnTo>
                  <a:pt x="8833" y="13505"/>
                </a:lnTo>
                <a:lnTo>
                  <a:pt x="9125" y="13407"/>
                </a:lnTo>
                <a:lnTo>
                  <a:pt x="9393" y="13310"/>
                </a:lnTo>
                <a:lnTo>
                  <a:pt x="9660" y="13164"/>
                </a:lnTo>
                <a:lnTo>
                  <a:pt x="9903" y="12994"/>
                </a:lnTo>
                <a:lnTo>
                  <a:pt x="10147" y="12823"/>
                </a:lnTo>
                <a:lnTo>
                  <a:pt x="10390" y="12604"/>
                </a:lnTo>
                <a:lnTo>
                  <a:pt x="10585" y="12361"/>
                </a:lnTo>
                <a:lnTo>
                  <a:pt x="10779" y="12118"/>
                </a:lnTo>
                <a:lnTo>
                  <a:pt x="10925" y="11826"/>
                </a:lnTo>
                <a:lnTo>
                  <a:pt x="11071" y="11558"/>
                </a:lnTo>
                <a:lnTo>
                  <a:pt x="11193" y="11242"/>
                </a:lnTo>
                <a:lnTo>
                  <a:pt x="11266" y="10950"/>
                </a:lnTo>
                <a:lnTo>
                  <a:pt x="11339" y="10633"/>
                </a:lnTo>
                <a:lnTo>
                  <a:pt x="11388" y="10317"/>
                </a:lnTo>
                <a:lnTo>
                  <a:pt x="11388" y="9976"/>
                </a:lnTo>
                <a:lnTo>
                  <a:pt x="11363" y="9660"/>
                </a:lnTo>
                <a:lnTo>
                  <a:pt x="11315" y="9368"/>
                </a:lnTo>
                <a:lnTo>
                  <a:pt x="11242" y="9052"/>
                </a:lnTo>
                <a:lnTo>
                  <a:pt x="11120" y="8760"/>
                </a:lnTo>
                <a:lnTo>
                  <a:pt x="10974" y="8492"/>
                </a:lnTo>
                <a:lnTo>
                  <a:pt x="10147" y="9295"/>
                </a:lnTo>
                <a:lnTo>
                  <a:pt x="9733" y="9733"/>
                </a:lnTo>
                <a:lnTo>
                  <a:pt x="9636" y="9855"/>
                </a:lnTo>
                <a:lnTo>
                  <a:pt x="9636" y="9879"/>
                </a:lnTo>
                <a:lnTo>
                  <a:pt x="9636" y="10244"/>
                </a:lnTo>
                <a:lnTo>
                  <a:pt x="9587" y="10609"/>
                </a:lnTo>
                <a:lnTo>
                  <a:pt x="9539" y="10779"/>
                </a:lnTo>
                <a:lnTo>
                  <a:pt x="9466" y="10950"/>
                </a:lnTo>
                <a:lnTo>
                  <a:pt x="9393" y="11096"/>
                </a:lnTo>
                <a:lnTo>
                  <a:pt x="9295" y="11242"/>
                </a:lnTo>
                <a:lnTo>
                  <a:pt x="9149" y="11363"/>
                </a:lnTo>
                <a:lnTo>
                  <a:pt x="9003" y="11485"/>
                </a:lnTo>
                <a:lnTo>
                  <a:pt x="8882" y="11582"/>
                </a:lnTo>
                <a:lnTo>
                  <a:pt x="8736" y="11655"/>
                </a:lnTo>
                <a:lnTo>
                  <a:pt x="8590" y="11704"/>
                </a:lnTo>
                <a:lnTo>
                  <a:pt x="8444" y="11728"/>
                </a:lnTo>
                <a:lnTo>
                  <a:pt x="8127" y="11777"/>
                </a:lnTo>
                <a:lnTo>
                  <a:pt x="7811" y="11777"/>
                </a:lnTo>
                <a:lnTo>
                  <a:pt x="7470" y="11728"/>
                </a:lnTo>
                <a:lnTo>
                  <a:pt x="7178" y="11631"/>
                </a:lnTo>
                <a:lnTo>
                  <a:pt x="6886" y="11509"/>
                </a:lnTo>
                <a:lnTo>
                  <a:pt x="6643" y="11339"/>
                </a:lnTo>
                <a:lnTo>
                  <a:pt x="6521" y="11217"/>
                </a:lnTo>
                <a:lnTo>
                  <a:pt x="6400" y="11096"/>
                </a:lnTo>
                <a:lnTo>
                  <a:pt x="6327" y="10974"/>
                </a:lnTo>
                <a:lnTo>
                  <a:pt x="6254" y="10852"/>
                </a:lnTo>
                <a:lnTo>
                  <a:pt x="6132" y="10560"/>
                </a:lnTo>
                <a:lnTo>
                  <a:pt x="6059" y="10244"/>
                </a:lnTo>
                <a:lnTo>
                  <a:pt x="6059" y="9928"/>
                </a:lnTo>
                <a:lnTo>
                  <a:pt x="6083" y="9636"/>
                </a:lnTo>
                <a:lnTo>
                  <a:pt x="6181" y="9319"/>
                </a:lnTo>
                <a:lnTo>
                  <a:pt x="6302" y="9052"/>
                </a:lnTo>
                <a:lnTo>
                  <a:pt x="6400" y="8906"/>
                </a:lnTo>
                <a:lnTo>
                  <a:pt x="6497" y="8808"/>
                </a:lnTo>
                <a:lnTo>
                  <a:pt x="6594" y="8687"/>
                </a:lnTo>
                <a:lnTo>
                  <a:pt x="6716" y="8614"/>
                </a:lnTo>
                <a:lnTo>
                  <a:pt x="6984" y="8468"/>
                </a:lnTo>
                <a:lnTo>
                  <a:pt x="7276" y="8370"/>
                </a:lnTo>
                <a:lnTo>
                  <a:pt x="7495" y="8322"/>
                </a:lnTo>
                <a:lnTo>
                  <a:pt x="7689" y="8322"/>
                </a:lnTo>
                <a:lnTo>
                  <a:pt x="8054" y="8370"/>
                </a:lnTo>
                <a:lnTo>
                  <a:pt x="8200" y="8200"/>
                </a:lnTo>
                <a:lnTo>
                  <a:pt x="8565" y="7811"/>
                </a:lnTo>
                <a:lnTo>
                  <a:pt x="8955" y="7421"/>
                </a:lnTo>
                <a:lnTo>
                  <a:pt x="9344" y="7032"/>
                </a:lnTo>
                <a:lnTo>
                  <a:pt x="9295" y="6983"/>
                </a:lnTo>
                <a:lnTo>
                  <a:pt x="9247" y="6959"/>
                </a:lnTo>
                <a:lnTo>
                  <a:pt x="8906" y="6862"/>
                </a:lnTo>
                <a:lnTo>
                  <a:pt x="8565" y="6764"/>
                </a:lnTo>
                <a:lnTo>
                  <a:pt x="8225" y="6716"/>
                </a:lnTo>
                <a:lnTo>
                  <a:pt x="7884" y="6691"/>
                </a:lnTo>
                <a:close/>
                <a:moveTo>
                  <a:pt x="13407" y="15621"/>
                </a:moveTo>
                <a:lnTo>
                  <a:pt x="13505" y="15694"/>
                </a:lnTo>
                <a:lnTo>
                  <a:pt x="13310" y="15865"/>
                </a:lnTo>
                <a:lnTo>
                  <a:pt x="13213" y="15962"/>
                </a:lnTo>
                <a:lnTo>
                  <a:pt x="13115" y="16059"/>
                </a:lnTo>
                <a:lnTo>
                  <a:pt x="12969" y="16278"/>
                </a:lnTo>
                <a:lnTo>
                  <a:pt x="12969" y="16303"/>
                </a:lnTo>
                <a:lnTo>
                  <a:pt x="12969" y="16351"/>
                </a:lnTo>
                <a:lnTo>
                  <a:pt x="12994" y="16400"/>
                </a:lnTo>
                <a:lnTo>
                  <a:pt x="13067" y="16424"/>
                </a:lnTo>
                <a:lnTo>
                  <a:pt x="13115" y="16424"/>
                </a:lnTo>
                <a:lnTo>
                  <a:pt x="13140" y="16400"/>
                </a:lnTo>
                <a:lnTo>
                  <a:pt x="13237" y="16327"/>
                </a:lnTo>
                <a:lnTo>
                  <a:pt x="13334" y="16254"/>
                </a:lnTo>
                <a:lnTo>
                  <a:pt x="13553" y="16132"/>
                </a:lnTo>
                <a:lnTo>
                  <a:pt x="13699" y="16035"/>
                </a:lnTo>
                <a:lnTo>
                  <a:pt x="13845" y="15938"/>
                </a:lnTo>
                <a:lnTo>
                  <a:pt x="13918" y="15986"/>
                </a:lnTo>
                <a:lnTo>
                  <a:pt x="13772" y="16132"/>
                </a:lnTo>
                <a:lnTo>
                  <a:pt x="13651" y="16254"/>
                </a:lnTo>
                <a:lnTo>
                  <a:pt x="13553" y="16351"/>
                </a:lnTo>
                <a:lnTo>
                  <a:pt x="13456" y="16497"/>
                </a:lnTo>
                <a:lnTo>
                  <a:pt x="13407" y="16570"/>
                </a:lnTo>
                <a:lnTo>
                  <a:pt x="13383" y="16643"/>
                </a:lnTo>
                <a:lnTo>
                  <a:pt x="13383" y="16692"/>
                </a:lnTo>
                <a:lnTo>
                  <a:pt x="13432" y="16741"/>
                </a:lnTo>
                <a:lnTo>
                  <a:pt x="13553" y="16741"/>
                </a:lnTo>
                <a:lnTo>
                  <a:pt x="13675" y="16668"/>
                </a:lnTo>
                <a:lnTo>
                  <a:pt x="13870" y="16497"/>
                </a:lnTo>
                <a:lnTo>
                  <a:pt x="14137" y="16278"/>
                </a:lnTo>
                <a:lnTo>
                  <a:pt x="14186" y="16230"/>
                </a:lnTo>
                <a:lnTo>
                  <a:pt x="14283" y="16351"/>
                </a:lnTo>
                <a:lnTo>
                  <a:pt x="13967" y="16643"/>
                </a:lnTo>
                <a:lnTo>
                  <a:pt x="13821" y="16862"/>
                </a:lnTo>
                <a:lnTo>
                  <a:pt x="13675" y="17057"/>
                </a:lnTo>
                <a:lnTo>
                  <a:pt x="13675" y="17106"/>
                </a:lnTo>
                <a:lnTo>
                  <a:pt x="13724" y="17106"/>
                </a:lnTo>
                <a:lnTo>
                  <a:pt x="13967" y="16984"/>
                </a:lnTo>
                <a:lnTo>
                  <a:pt x="14210" y="16887"/>
                </a:lnTo>
                <a:lnTo>
                  <a:pt x="14381" y="16789"/>
                </a:lnTo>
                <a:lnTo>
                  <a:pt x="14527" y="16668"/>
                </a:lnTo>
                <a:lnTo>
                  <a:pt x="14600" y="16765"/>
                </a:lnTo>
                <a:lnTo>
                  <a:pt x="14575" y="16789"/>
                </a:lnTo>
                <a:lnTo>
                  <a:pt x="14259" y="17033"/>
                </a:lnTo>
                <a:lnTo>
                  <a:pt x="14113" y="17154"/>
                </a:lnTo>
                <a:lnTo>
                  <a:pt x="13991" y="17300"/>
                </a:lnTo>
                <a:lnTo>
                  <a:pt x="13991" y="17349"/>
                </a:lnTo>
                <a:lnTo>
                  <a:pt x="14016" y="17349"/>
                </a:lnTo>
                <a:lnTo>
                  <a:pt x="14210" y="17300"/>
                </a:lnTo>
                <a:lnTo>
                  <a:pt x="14356" y="17252"/>
                </a:lnTo>
                <a:lnTo>
                  <a:pt x="14551" y="17154"/>
                </a:lnTo>
                <a:lnTo>
                  <a:pt x="14721" y="17057"/>
                </a:lnTo>
                <a:lnTo>
                  <a:pt x="14746" y="17203"/>
                </a:lnTo>
                <a:lnTo>
                  <a:pt x="14624" y="17252"/>
                </a:lnTo>
                <a:lnTo>
                  <a:pt x="14478" y="17300"/>
                </a:lnTo>
                <a:lnTo>
                  <a:pt x="14332" y="17373"/>
                </a:lnTo>
                <a:lnTo>
                  <a:pt x="14259" y="17422"/>
                </a:lnTo>
                <a:lnTo>
                  <a:pt x="14186" y="17471"/>
                </a:lnTo>
                <a:lnTo>
                  <a:pt x="14137" y="17544"/>
                </a:lnTo>
                <a:lnTo>
                  <a:pt x="14162" y="17641"/>
                </a:lnTo>
                <a:lnTo>
                  <a:pt x="14210" y="17690"/>
                </a:lnTo>
                <a:lnTo>
                  <a:pt x="14283" y="17714"/>
                </a:lnTo>
                <a:lnTo>
                  <a:pt x="14429" y="17714"/>
                </a:lnTo>
                <a:lnTo>
                  <a:pt x="14575" y="17665"/>
                </a:lnTo>
                <a:lnTo>
                  <a:pt x="14697" y="17617"/>
                </a:lnTo>
                <a:lnTo>
                  <a:pt x="14697" y="17641"/>
                </a:lnTo>
                <a:lnTo>
                  <a:pt x="14600" y="17738"/>
                </a:lnTo>
                <a:lnTo>
                  <a:pt x="14502" y="17811"/>
                </a:lnTo>
                <a:lnTo>
                  <a:pt x="14405" y="17860"/>
                </a:lnTo>
                <a:lnTo>
                  <a:pt x="14283" y="17884"/>
                </a:lnTo>
                <a:lnTo>
                  <a:pt x="14162" y="17909"/>
                </a:lnTo>
                <a:lnTo>
                  <a:pt x="14040" y="17884"/>
                </a:lnTo>
                <a:lnTo>
                  <a:pt x="13772" y="17836"/>
                </a:lnTo>
                <a:lnTo>
                  <a:pt x="13529" y="17738"/>
                </a:lnTo>
                <a:lnTo>
                  <a:pt x="13261" y="17592"/>
                </a:lnTo>
                <a:lnTo>
                  <a:pt x="13067" y="17471"/>
                </a:lnTo>
                <a:lnTo>
                  <a:pt x="12896" y="17349"/>
                </a:lnTo>
                <a:lnTo>
                  <a:pt x="12726" y="17179"/>
                </a:lnTo>
                <a:lnTo>
                  <a:pt x="12556" y="16984"/>
                </a:lnTo>
                <a:lnTo>
                  <a:pt x="12337" y="16765"/>
                </a:lnTo>
                <a:lnTo>
                  <a:pt x="12239" y="16692"/>
                </a:lnTo>
                <a:lnTo>
                  <a:pt x="12118" y="16668"/>
                </a:lnTo>
                <a:lnTo>
                  <a:pt x="12458" y="16424"/>
                </a:lnTo>
                <a:lnTo>
                  <a:pt x="12799" y="16181"/>
                </a:lnTo>
                <a:lnTo>
                  <a:pt x="13115" y="15913"/>
                </a:lnTo>
                <a:lnTo>
                  <a:pt x="13407" y="15621"/>
                </a:lnTo>
                <a:close/>
                <a:moveTo>
                  <a:pt x="2287" y="15548"/>
                </a:moveTo>
                <a:lnTo>
                  <a:pt x="2579" y="15840"/>
                </a:lnTo>
                <a:lnTo>
                  <a:pt x="2871" y="16084"/>
                </a:lnTo>
                <a:lnTo>
                  <a:pt x="3188" y="16351"/>
                </a:lnTo>
                <a:lnTo>
                  <a:pt x="3504" y="16570"/>
                </a:lnTo>
                <a:lnTo>
                  <a:pt x="3382" y="16765"/>
                </a:lnTo>
                <a:lnTo>
                  <a:pt x="3358" y="16741"/>
                </a:lnTo>
                <a:lnTo>
                  <a:pt x="3309" y="16668"/>
                </a:lnTo>
                <a:lnTo>
                  <a:pt x="3261" y="16619"/>
                </a:lnTo>
                <a:lnTo>
                  <a:pt x="3115" y="16522"/>
                </a:lnTo>
                <a:lnTo>
                  <a:pt x="2944" y="16449"/>
                </a:lnTo>
                <a:lnTo>
                  <a:pt x="2823" y="16351"/>
                </a:lnTo>
                <a:lnTo>
                  <a:pt x="2774" y="16351"/>
                </a:lnTo>
                <a:lnTo>
                  <a:pt x="2774" y="16376"/>
                </a:lnTo>
                <a:lnTo>
                  <a:pt x="2823" y="16522"/>
                </a:lnTo>
                <a:lnTo>
                  <a:pt x="2944" y="16668"/>
                </a:lnTo>
                <a:lnTo>
                  <a:pt x="2969" y="16692"/>
                </a:lnTo>
                <a:lnTo>
                  <a:pt x="2725" y="16546"/>
                </a:lnTo>
                <a:lnTo>
                  <a:pt x="2604" y="16497"/>
                </a:lnTo>
                <a:lnTo>
                  <a:pt x="2458" y="16473"/>
                </a:lnTo>
                <a:lnTo>
                  <a:pt x="2433" y="16473"/>
                </a:lnTo>
                <a:lnTo>
                  <a:pt x="2433" y="16522"/>
                </a:lnTo>
                <a:lnTo>
                  <a:pt x="2482" y="16619"/>
                </a:lnTo>
                <a:lnTo>
                  <a:pt x="2555" y="16692"/>
                </a:lnTo>
                <a:lnTo>
                  <a:pt x="2725" y="16862"/>
                </a:lnTo>
                <a:lnTo>
                  <a:pt x="2896" y="17008"/>
                </a:lnTo>
                <a:lnTo>
                  <a:pt x="3090" y="17130"/>
                </a:lnTo>
                <a:lnTo>
                  <a:pt x="2920" y="17300"/>
                </a:lnTo>
                <a:lnTo>
                  <a:pt x="2871" y="17276"/>
                </a:lnTo>
                <a:lnTo>
                  <a:pt x="2774" y="17203"/>
                </a:lnTo>
                <a:lnTo>
                  <a:pt x="2701" y="17106"/>
                </a:lnTo>
                <a:lnTo>
                  <a:pt x="2604" y="17008"/>
                </a:lnTo>
                <a:lnTo>
                  <a:pt x="2506" y="16935"/>
                </a:lnTo>
                <a:lnTo>
                  <a:pt x="2385" y="16887"/>
                </a:lnTo>
                <a:lnTo>
                  <a:pt x="2336" y="16862"/>
                </a:lnTo>
                <a:lnTo>
                  <a:pt x="2263" y="16887"/>
                </a:lnTo>
                <a:lnTo>
                  <a:pt x="2239" y="16911"/>
                </a:lnTo>
                <a:lnTo>
                  <a:pt x="2239" y="16960"/>
                </a:lnTo>
                <a:lnTo>
                  <a:pt x="2287" y="17057"/>
                </a:lnTo>
                <a:lnTo>
                  <a:pt x="2336" y="17179"/>
                </a:lnTo>
                <a:lnTo>
                  <a:pt x="2433" y="17300"/>
                </a:lnTo>
                <a:lnTo>
                  <a:pt x="2506" y="17422"/>
                </a:lnTo>
                <a:lnTo>
                  <a:pt x="2652" y="17544"/>
                </a:lnTo>
                <a:lnTo>
                  <a:pt x="2531" y="17617"/>
                </a:lnTo>
                <a:lnTo>
                  <a:pt x="2336" y="17519"/>
                </a:lnTo>
                <a:lnTo>
                  <a:pt x="2166" y="17398"/>
                </a:lnTo>
                <a:lnTo>
                  <a:pt x="2068" y="17325"/>
                </a:lnTo>
                <a:lnTo>
                  <a:pt x="1995" y="17300"/>
                </a:lnTo>
                <a:lnTo>
                  <a:pt x="1898" y="17252"/>
                </a:lnTo>
                <a:lnTo>
                  <a:pt x="1777" y="17227"/>
                </a:lnTo>
                <a:lnTo>
                  <a:pt x="1752" y="17252"/>
                </a:lnTo>
                <a:lnTo>
                  <a:pt x="1728" y="17276"/>
                </a:lnTo>
                <a:lnTo>
                  <a:pt x="1777" y="17398"/>
                </a:lnTo>
                <a:lnTo>
                  <a:pt x="1825" y="17519"/>
                </a:lnTo>
                <a:lnTo>
                  <a:pt x="1898" y="17641"/>
                </a:lnTo>
                <a:lnTo>
                  <a:pt x="1995" y="17738"/>
                </a:lnTo>
                <a:lnTo>
                  <a:pt x="2117" y="17860"/>
                </a:lnTo>
                <a:lnTo>
                  <a:pt x="1874" y="17763"/>
                </a:lnTo>
                <a:lnTo>
                  <a:pt x="1679" y="17665"/>
                </a:lnTo>
                <a:lnTo>
                  <a:pt x="1582" y="17617"/>
                </a:lnTo>
                <a:lnTo>
                  <a:pt x="1485" y="17592"/>
                </a:lnTo>
                <a:lnTo>
                  <a:pt x="1436" y="17592"/>
                </a:lnTo>
                <a:lnTo>
                  <a:pt x="1363" y="17641"/>
                </a:lnTo>
                <a:lnTo>
                  <a:pt x="1339" y="17690"/>
                </a:lnTo>
                <a:lnTo>
                  <a:pt x="1339" y="17738"/>
                </a:lnTo>
                <a:lnTo>
                  <a:pt x="1412" y="17860"/>
                </a:lnTo>
                <a:lnTo>
                  <a:pt x="1509" y="17957"/>
                </a:lnTo>
                <a:lnTo>
                  <a:pt x="1363" y="17909"/>
                </a:lnTo>
                <a:lnTo>
                  <a:pt x="1266" y="17836"/>
                </a:lnTo>
                <a:lnTo>
                  <a:pt x="1168" y="17738"/>
                </a:lnTo>
                <a:lnTo>
                  <a:pt x="1095" y="17592"/>
                </a:lnTo>
                <a:lnTo>
                  <a:pt x="1071" y="17422"/>
                </a:lnTo>
                <a:lnTo>
                  <a:pt x="1095" y="17227"/>
                </a:lnTo>
                <a:lnTo>
                  <a:pt x="1144" y="17057"/>
                </a:lnTo>
                <a:lnTo>
                  <a:pt x="1217" y="16887"/>
                </a:lnTo>
                <a:lnTo>
                  <a:pt x="1436" y="16522"/>
                </a:lnTo>
                <a:lnTo>
                  <a:pt x="1631" y="16254"/>
                </a:lnTo>
                <a:lnTo>
                  <a:pt x="1777" y="16059"/>
                </a:lnTo>
                <a:lnTo>
                  <a:pt x="1947" y="15889"/>
                </a:lnTo>
                <a:lnTo>
                  <a:pt x="2117" y="15719"/>
                </a:lnTo>
                <a:lnTo>
                  <a:pt x="2287" y="15548"/>
                </a:lnTo>
                <a:close/>
                <a:moveTo>
                  <a:pt x="7689" y="2336"/>
                </a:moveTo>
                <a:lnTo>
                  <a:pt x="7203" y="2360"/>
                </a:lnTo>
                <a:lnTo>
                  <a:pt x="6716" y="2409"/>
                </a:lnTo>
                <a:lnTo>
                  <a:pt x="6205" y="2482"/>
                </a:lnTo>
                <a:lnTo>
                  <a:pt x="5718" y="2604"/>
                </a:lnTo>
                <a:lnTo>
                  <a:pt x="5256" y="2725"/>
                </a:lnTo>
                <a:lnTo>
                  <a:pt x="4794" y="2896"/>
                </a:lnTo>
                <a:lnTo>
                  <a:pt x="4404" y="3066"/>
                </a:lnTo>
                <a:lnTo>
                  <a:pt x="4015" y="3261"/>
                </a:lnTo>
                <a:lnTo>
                  <a:pt x="3626" y="3480"/>
                </a:lnTo>
                <a:lnTo>
                  <a:pt x="3261" y="3723"/>
                </a:lnTo>
                <a:lnTo>
                  <a:pt x="2896" y="3966"/>
                </a:lnTo>
                <a:lnTo>
                  <a:pt x="2555" y="4258"/>
                </a:lnTo>
                <a:lnTo>
                  <a:pt x="2214" y="4526"/>
                </a:lnTo>
                <a:lnTo>
                  <a:pt x="1923" y="4842"/>
                </a:lnTo>
                <a:lnTo>
                  <a:pt x="1655" y="5134"/>
                </a:lnTo>
                <a:lnTo>
                  <a:pt x="1412" y="5451"/>
                </a:lnTo>
                <a:lnTo>
                  <a:pt x="1217" y="5791"/>
                </a:lnTo>
                <a:lnTo>
                  <a:pt x="1071" y="6156"/>
                </a:lnTo>
                <a:lnTo>
                  <a:pt x="657" y="7105"/>
                </a:lnTo>
                <a:lnTo>
                  <a:pt x="463" y="7592"/>
                </a:lnTo>
                <a:lnTo>
                  <a:pt x="292" y="8078"/>
                </a:lnTo>
                <a:lnTo>
                  <a:pt x="171" y="8565"/>
                </a:lnTo>
                <a:lnTo>
                  <a:pt x="73" y="9052"/>
                </a:lnTo>
                <a:lnTo>
                  <a:pt x="25" y="9563"/>
                </a:lnTo>
                <a:lnTo>
                  <a:pt x="0" y="10074"/>
                </a:lnTo>
                <a:lnTo>
                  <a:pt x="25" y="10585"/>
                </a:lnTo>
                <a:lnTo>
                  <a:pt x="49" y="11096"/>
                </a:lnTo>
                <a:lnTo>
                  <a:pt x="122" y="11607"/>
                </a:lnTo>
                <a:lnTo>
                  <a:pt x="195" y="12093"/>
                </a:lnTo>
                <a:lnTo>
                  <a:pt x="268" y="12531"/>
                </a:lnTo>
                <a:lnTo>
                  <a:pt x="414" y="12945"/>
                </a:lnTo>
                <a:lnTo>
                  <a:pt x="584" y="13359"/>
                </a:lnTo>
                <a:lnTo>
                  <a:pt x="779" y="13723"/>
                </a:lnTo>
                <a:lnTo>
                  <a:pt x="1022" y="14088"/>
                </a:lnTo>
                <a:lnTo>
                  <a:pt x="1290" y="14453"/>
                </a:lnTo>
                <a:lnTo>
                  <a:pt x="1558" y="14794"/>
                </a:lnTo>
                <a:lnTo>
                  <a:pt x="1850" y="15135"/>
                </a:lnTo>
                <a:lnTo>
                  <a:pt x="1995" y="15281"/>
                </a:lnTo>
                <a:lnTo>
                  <a:pt x="1850" y="15378"/>
                </a:lnTo>
                <a:lnTo>
                  <a:pt x="1704" y="15500"/>
                </a:lnTo>
                <a:lnTo>
                  <a:pt x="1582" y="15621"/>
                </a:lnTo>
                <a:lnTo>
                  <a:pt x="1460" y="15767"/>
                </a:lnTo>
                <a:lnTo>
                  <a:pt x="1217" y="16084"/>
                </a:lnTo>
                <a:lnTo>
                  <a:pt x="1047" y="16351"/>
                </a:lnTo>
                <a:lnTo>
                  <a:pt x="925" y="16546"/>
                </a:lnTo>
                <a:lnTo>
                  <a:pt x="828" y="16741"/>
                </a:lnTo>
                <a:lnTo>
                  <a:pt x="730" y="16960"/>
                </a:lnTo>
                <a:lnTo>
                  <a:pt x="682" y="17179"/>
                </a:lnTo>
                <a:lnTo>
                  <a:pt x="633" y="17398"/>
                </a:lnTo>
                <a:lnTo>
                  <a:pt x="657" y="17617"/>
                </a:lnTo>
                <a:lnTo>
                  <a:pt x="706" y="17836"/>
                </a:lnTo>
                <a:lnTo>
                  <a:pt x="828" y="18055"/>
                </a:lnTo>
                <a:lnTo>
                  <a:pt x="901" y="18152"/>
                </a:lnTo>
                <a:lnTo>
                  <a:pt x="974" y="18225"/>
                </a:lnTo>
                <a:lnTo>
                  <a:pt x="1144" y="18322"/>
                </a:lnTo>
                <a:lnTo>
                  <a:pt x="1339" y="18395"/>
                </a:lnTo>
                <a:lnTo>
                  <a:pt x="1558" y="18420"/>
                </a:lnTo>
                <a:lnTo>
                  <a:pt x="1777" y="18420"/>
                </a:lnTo>
                <a:lnTo>
                  <a:pt x="1995" y="18371"/>
                </a:lnTo>
                <a:lnTo>
                  <a:pt x="2190" y="18322"/>
                </a:lnTo>
                <a:lnTo>
                  <a:pt x="2385" y="18249"/>
                </a:lnTo>
                <a:lnTo>
                  <a:pt x="2604" y="18128"/>
                </a:lnTo>
                <a:lnTo>
                  <a:pt x="2823" y="18006"/>
                </a:lnTo>
                <a:lnTo>
                  <a:pt x="3042" y="17836"/>
                </a:lnTo>
                <a:lnTo>
                  <a:pt x="3236" y="17665"/>
                </a:lnTo>
                <a:lnTo>
                  <a:pt x="3431" y="17471"/>
                </a:lnTo>
                <a:lnTo>
                  <a:pt x="3601" y="17276"/>
                </a:lnTo>
                <a:lnTo>
                  <a:pt x="3893" y="16838"/>
                </a:lnTo>
                <a:lnTo>
                  <a:pt x="4258" y="17081"/>
                </a:lnTo>
                <a:lnTo>
                  <a:pt x="4648" y="17276"/>
                </a:lnTo>
                <a:lnTo>
                  <a:pt x="4867" y="17398"/>
                </a:lnTo>
                <a:lnTo>
                  <a:pt x="5110" y="17495"/>
                </a:lnTo>
                <a:lnTo>
                  <a:pt x="5353" y="17568"/>
                </a:lnTo>
                <a:lnTo>
                  <a:pt x="5597" y="17641"/>
                </a:lnTo>
                <a:lnTo>
                  <a:pt x="6083" y="17738"/>
                </a:lnTo>
                <a:lnTo>
                  <a:pt x="6594" y="17811"/>
                </a:lnTo>
                <a:lnTo>
                  <a:pt x="7057" y="17884"/>
                </a:lnTo>
                <a:lnTo>
                  <a:pt x="7519" y="17909"/>
                </a:lnTo>
                <a:lnTo>
                  <a:pt x="8006" y="17909"/>
                </a:lnTo>
                <a:lnTo>
                  <a:pt x="8492" y="17860"/>
                </a:lnTo>
                <a:lnTo>
                  <a:pt x="8541" y="17884"/>
                </a:lnTo>
                <a:lnTo>
                  <a:pt x="8590" y="17860"/>
                </a:lnTo>
                <a:lnTo>
                  <a:pt x="8736" y="17811"/>
                </a:lnTo>
                <a:lnTo>
                  <a:pt x="8906" y="17787"/>
                </a:lnTo>
                <a:lnTo>
                  <a:pt x="9222" y="17738"/>
                </a:lnTo>
                <a:lnTo>
                  <a:pt x="9514" y="17690"/>
                </a:lnTo>
                <a:lnTo>
                  <a:pt x="9782" y="17592"/>
                </a:lnTo>
                <a:lnTo>
                  <a:pt x="10317" y="17398"/>
                </a:lnTo>
                <a:lnTo>
                  <a:pt x="11120" y="17130"/>
                </a:lnTo>
                <a:lnTo>
                  <a:pt x="11509" y="16984"/>
                </a:lnTo>
                <a:lnTo>
                  <a:pt x="11899" y="16789"/>
                </a:lnTo>
                <a:lnTo>
                  <a:pt x="11899" y="16814"/>
                </a:lnTo>
                <a:lnTo>
                  <a:pt x="11996" y="17033"/>
                </a:lnTo>
                <a:lnTo>
                  <a:pt x="12118" y="17227"/>
                </a:lnTo>
                <a:lnTo>
                  <a:pt x="12288" y="17446"/>
                </a:lnTo>
                <a:lnTo>
                  <a:pt x="12483" y="17641"/>
                </a:lnTo>
                <a:lnTo>
                  <a:pt x="12702" y="17811"/>
                </a:lnTo>
                <a:lnTo>
                  <a:pt x="12921" y="17957"/>
                </a:lnTo>
                <a:lnTo>
                  <a:pt x="13115" y="18079"/>
                </a:lnTo>
                <a:lnTo>
                  <a:pt x="13334" y="18176"/>
                </a:lnTo>
                <a:lnTo>
                  <a:pt x="13529" y="18249"/>
                </a:lnTo>
                <a:lnTo>
                  <a:pt x="13748" y="18298"/>
                </a:lnTo>
                <a:lnTo>
                  <a:pt x="13991" y="18347"/>
                </a:lnTo>
                <a:lnTo>
                  <a:pt x="14259" y="18347"/>
                </a:lnTo>
                <a:lnTo>
                  <a:pt x="14478" y="18322"/>
                </a:lnTo>
                <a:lnTo>
                  <a:pt x="14721" y="18249"/>
                </a:lnTo>
                <a:lnTo>
                  <a:pt x="14819" y="18176"/>
                </a:lnTo>
                <a:lnTo>
                  <a:pt x="14892" y="18103"/>
                </a:lnTo>
                <a:lnTo>
                  <a:pt x="14989" y="18030"/>
                </a:lnTo>
                <a:lnTo>
                  <a:pt x="15038" y="17933"/>
                </a:lnTo>
                <a:lnTo>
                  <a:pt x="15135" y="17763"/>
                </a:lnTo>
                <a:lnTo>
                  <a:pt x="15159" y="17568"/>
                </a:lnTo>
                <a:lnTo>
                  <a:pt x="15184" y="17373"/>
                </a:lnTo>
                <a:lnTo>
                  <a:pt x="15159" y="17203"/>
                </a:lnTo>
                <a:lnTo>
                  <a:pt x="15111" y="17008"/>
                </a:lnTo>
                <a:lnTo>
                  <a:pt x="15062" y="16838"/>
                </a:lnTo>
                <a:lnTo>
                  <a:pt x="14965" y="16643"/>
                </a:lnTo>
                <a:lnTo>
                  <a:pt x="14867" y="16473"/>
                </a:lnTo>
                <a:lnTo>
                  <a:pt x="14600" y="16132"/>
                </a:lnTo>
                <a:lnTo>
                  <a:pt x="14308" y="15792"/>
                </a:lnTo>
                <a:lnTo>
                  <a:pt x="13991" y="15524"/>
                </a:lnTo>
                <a:lnTo>
                  <a:pt x="13675" y="15281"/>
                </a:lnTo>
                <a:lnTo>
                  <a:pt x="13967" y="14916"/>
                </a:lnTo>
                <a:lnTo>
                  <a:pt x="14235" y="14551"/>
                </a:lnTo>
                <a:lnTo>
                  <a:pt x="14478" y="14137"/>
                </a:lnTo>
                <a:lnTo>
                  <a:pt x="14673" y="13748"/>
                </a:lnTo>
                <a:lnTo>
                  <a:pt x="14916" y="13237"/>
                </a:lnTo>
                <a:lnTo>
                  <a:pt x="15111" y="12677"/>
                </a:lnTo>
                <a:lnTo>
                  <a:pt x="15257" y="12118"/>
                </a:lnTo>
                <a:lnTo>
                  <a:pt x="15378" y="11534"/>
                </a:lnTo>
                <a:lnTo>
                  <a:pt x="15476" y="10950"/>
                </a:lnTo>
                <a:lnTo>
                  <a:pt x="15524" y="10366"/>
                </a:lnTo>
                <a:lnTo>
                  <a:pt x="15549" y="9782"/>
                </a:lnTo>
                <a:lnTo>
                  <a:pt x="15549" y="9222"/>
                </a:lnTo>
                <a:lnTo>
                  <a:pt x="15524" y="8979"/>
                </a:lnTo>
                <a:lnTo>
                  <a:pt x="15476" y="8735"/>
                </a:lnTo>
                <a:lnTo>
                  <a:pt x="15354" y="8249"/>
                </a:lnTo>
                <a:lnTo>
                  <a:pt x="15208" y="7786"/>
                </a:lnTo>
                <a:lnTo>
                  <a:pt x="15038" y="7348"/>
                </a:lnTo>
                <a:lnTo>
                  <a:pt x="14867" y="6910"/>
                </a:lnTo>
                <a:lnTo>
                  <a:pt x="14794" y="6691"/>
                </a:lnTo>
                <a:lnTo>
                  <a:pt x="14697" y="6472"/>
                </a:lnTo>
                <a:lnTo>
                  <a:pt x="14575" y="6278"/>
                </a:lnTo>
                <a:lnTo>
                  <a:pt x="14429" y="6107"/>
                </a:lnTo>
                <a:lnTo>
                  <a:pt x="14381" y="6107"/>
                </a:lnTo>
                <a:lnTo>
                  <a:pt x="13991" y="6034"/>
                </a:lnTo>
                <a:lnTo>
                  <a:pt x="13578" y="5961"/>
                </a:lnTo>
                <a:lnTo>
                  <a:pt x="13042" y="6521"/>
                </a:lnTo>
                <a:lnTo>
                  <a:pt x="12458" y="7105"/>
                </a:lnTo>
                <a:lnTo>
                  <a:pt x="12580" y="7202"/>
                </a:lnTo>
                <a:lnTo>
                  <a:pt x="12702" y="7324"/>
                </a:lnTo>
                <a:lnTo>
                  <a:pt x="12799" y="7470"/>
                </a:lnTo>
                <a:lnTo>
                  <a:pt x="12872" y="7616"/>
                </a:lnTo>
                <a:lnTo>
                  <a:pt x="13018" y="7957"/>
                </a:lnTo>
                <a:lnTo>
                  <a:pt x="13140" y="8249"/>
                </a:lnTo>
                <a:lnTo>
                  <a:pt x="13213" y="8468"/>
                </a:lnTo>
                <a:lnTo>
                  <a:pt x="13286" y="8687"/>
                </a:lnTo>
                <a:lnTo>
                  <a:pt x="13383" y="9173"/>
                </a:lnTo>
                <a:lnTo>
                  <a:pt x="13407" y="9684"/>
                </a:lnTo>
                <a:lnTo>
                  <a:pt x="13407" y="10147"/>
                </a:lnTo>
                <a:lnTo>
                  <a:pt x="13383" y="10585"/>
                </a:lnTo>
                <a:lnTo>
                  <a:pt x="13310" y="11023"/>
                </a:lnTo>
                <a:lnTo>
                  <a:pt x="13188" y="11436"/>
                </a:lnTo>
                <a:lnTo>
                  <a:pt x="13042" y="11850"/>
                </a:lnTo>
                <a:lnTo>
                  <a:pt x="12872" y="12264"/>
                </a:lnTo>
                <a:lnTo>
                  <a:pt x="12677" y="12653"/>
                </a:lnTo>
                <a:lnTo>
                  <a:pt x="12458" y="13018"/>
                </a:lnTo>
                <a:lnTo>
                  <a:pt x="12239" y="13383"/>
                </a:lnTo>
                <a:lnTo>
                  <a:pt x="11923" y="13748"/>
                </a:lnTo>
                <a:lnTo>
                  <a:pt x="11582" y="14088"/>
                </a:lnTo>
                <a:lnTo>
                  <a:pt x="11217" y="14380"/>
                </a:lnTo>
                <a:lnTo>
                  <a:pt x="10828" y="14648"/>
                </a:lnTo>
                <a:lnTo>
                  <a:pt x="10414" y="14867"/>
                </a:lnTo>
                <a:lnTo>
                  <a:pt x="9976" y="15062"/>
                </a:lnTo>
                <a:lnTo>
                  <a:pt x="9539" y="15256"/>
                </a:lnTo>
                <a:lnTo>
                  <a:pt x="9101" y="15427"/>
                </a:lnTo>
                <a:lnTo>
                  <a:pt x="8809" y="15524"/>
                </a:lnTo>
                <a:lnTo>
                  <a:pt x="8517" y="15597"/>
                </a:lnTo>
                <a:lnTo>
                  <a:pt x="8225" y="15646"/>
                </a:lnTo>
                <a:lnTo>
                  <a:pt x="7957" y="15670"/>
                </a:lnTo>
                <a:lnTo>
                  <a:pt x="7397" y="15670"/>
                </a:lnTo>
                <a:lnTo>
                  <a:pt x="7130" y="15646"/>
                </a:lnTo>
                <a:lnTo>
                  <a:pt x="6862" y="15597"/>
                </a:lnTo>
                <a:lnTo>
                  <a:pt x="6594" y="15548"/>
                </a:lnTo>
                <a:lnTo>
                  <a:pt x="6327" y="15475"/>
                </a:lnTo>
                <a:lnTo>
                  <a:pt x="5816" y="15281"/>
                </a:lnTo>
                <a:lnTo>
                  <a:pt x="5280" y="15062"/>
                </a:lnTo>
                <a:lnTo>
                  <a:pt x="4769" y="14770"/>
                </a:lnTo>
                <a:lnTo>
                  <a:pt x="4015" y="14307"/>
                </a:lnTo>
                <a:lnTo>
                  <a:pt x="3918" y="14259"/>
                </a:lnTo>
                <a:lnTo>
                  <a:pt x="3820" y="14161"/>
                </a:lnTo>
                <a:lnTo>
                  <a:pt x="3674" y="13991"/>
                </a:lnTo>
                <a:lnTo>
                  <a:pt x="3382" y="13602"/>
                </a:lnTo>
                <a:lnTo>
                  <a:pt x="3066" y="13164"/>
                </a:lnTo>
                <a:lnTo>
                  <a:pt x="2774" y="12726"/>
                </a:lnTo>
                <a:lnTo>
                  <a:pt x="2652" y="12483"/>
                </a:lnTo>
                <a:lnTo>
                  <a:pt x="2555" y="12239"/>
                </a:lnTo>
                <a:lnTo>
                  <a:pt x="2458" y="11972"/>
                </a:lnTo>
                <a:lnTo>
                  <a:pt x="2360" y="11728"/>
                </a:lnTo>
                <a:lnTo>
                  <a:pt x="2263" y="11242"/>
                </a:lnTo>
                <a:lnTo>
                  <a:pt x="2214" y="10731"/>
                </a:lnTo>
                <a:lnTo>
                  <a:pt x="2214" y="10220"/>
                </a:lnTo>
                <a:lnTo>
                  <a:pt x="2239" y="9684"/>
                </a:lnTo>
                <a:lnTo>
                  <a:pt x="2336" y="9149"/>
                </a:lnTo>
                <a:lnTo>
                  <a:pt x="2433" y="8662"/>
                </a:lnTo>
                <a:lnTo>
                  <a:pt x="2604" y="8151"/>
                </a:lnTo>
                <a:lnTo>
                  <a:pt x="2774" y="7713"/>
                </a:lnTo>
                <a:lnTo>
                  <a:pt x="2969" y="7324"/>
                </a:lnTo>
                <a:lnTo>
                  <a:pt x="3188" y="6959"/>
                </a:lnTo>
                <a:lnTo>
                  <a:pt x="3431" y="6618"/>
                </a:lnTo>
                <a:lnTo>
                  <a:pt x="3699" y="6302"/>
                </a:lnTo>
                <a:lnTo>
                  <a:pt x="4015" y="6010"/>
                </a:lnTo>
                <a:lnTo>
                  <a:pt x="4331" y="5742"/>
                </a:lnTo>
                <a:lnTo>
                  <a:pt x="4648" y="5499"/>
                </a:lnTo>
                <a:lnTo>
                  <a:pt x="5013" y="5280"/>
                </a:lnTo>
                <a:lnTo>
                  <a:pt x="5378" y="5086"/>
                </a:lnTo>
                <a:lnTo>
                  <a:pt x="5767" y="4915"/>
                </a:lnTo>
                <a:lnTo>
                  <a:pt x="6156" y="4794"/>
                </a:lnTo>
                <a:lnTo>
                  <a:pt x="6570" y="4672"/>
                </a:lnTo>
                <a:lnTo>
                  <a:pt x="6984" y="4599"/>
                </a:lnTo>
                <a:lnTo>
                  <a:pt x="7397" y="4550"/>
                </a:lnTo>
                <a:lnTo>
                  <a:pt x="7811" y="4526"/>
                </a:lnTo>
                <a:lnTo>
                  <a:pt x="8225" y="4526"/>
                </a:lnTo>
                <a:lnTo>
                  <a:pt x="8614" y="4575"/>
                </a:lnTo>
                <a:lnTo>
                  <a:pt x="8979" y="4623"/>
                </a:lnTo>
                <a:lnTo>
                  <a:pt x="9344" y="4696"/>
                </a:lnTo>
                <a:lnTo>
                  <a:pt x="9685" y="4794"/>
                </a:lnTo>
                <a:lnTo>
                  <a:pt x="10049" y="4940"/>
                </a:lnTo>
                <a:lnTo>
                  <a:pt x="10390" y="5086"/>
                </a:lnTo>
                <a:lnTo>
                  <a:pt x="10706" y="5280"/>
                </a:lnTo>
                <a:lnTo>
                  <a:pt x="10998" y="5499"/>
                </a:lnTo>
                <a:lnTo>
                  <a:pt x="11363" y="5134"/>
                </a:lnTo>
                <a:lnTo>
                  <a:pt x="11704" y="4745"/>
                </a:lnTo>
                <a:lnTo>
                  <a:pt x="11874" y="4575"/>
                </a:lnTo>
                <a:lnTo>
                  <a:pt x="11801" y="4258"/>
                </a:lnTo>
                <a:lnTo>
                  <a:pt x="11777" y="3942"/>
                </a:lnTo>
                <a:lnTo>
                  <a:pt x="11728" y="3650"/>
                </a:lnTo>
                <a:lnTo>
                  <a:pt x="11680" y="3382"/>
                </a:lnTo>
                <a:lnTo>
                  <a:pt x="11169" y="3042"/>
                </a:lnTo>
                <a:lnTo>
                  <a:pt x="10925" y="2871"/>
                </a:lnTo>
                <a:lnTo>
                  <a:pt x="10633" y="2750"/>
                </a:lnTo>
                <a:lnTo>
                  <a:pt x="10147" y="2579"/>
                </a:lnTo>
                <a:lnTo>
                  <a:pt x="9685" y="2458"/>
                </a:lnTo>
                <a:lnTo>
                  <a:pt x="9174" y="2385"/>
                </a:lnTo>
                <a:lnTo>
                  <a:pt x="8687" y="233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68575" lIns="68575" rIns="68575" wrap="square" tIns="6857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6" name="Shape 286"/>
          <p:cNvSpPr/>
          <p:nvPr/>
        </p:nvSpPr>
        <p:spPr>
          <a:xfrm>
            <a:off x="6365338" y="3657156"/>
            <a:ext cx="2530200" cy="1350600"/>
          </a:xfrm>
          <a:prstGeom prst="wedgeRoundRectCallout">
            <a:avLst>
              <a:gd fmla="val -24194" name="adj1"/>
              <a:gd fmla="val -50571" name="adj2"/>
              <a:gd fmla="val 0" name="adj3"/>
            </a:avLst>
          </a:prstGeom>
          <a:solidFill>
            <a:schemeClr val="accent2"/>
          </a:solidFill>
          <a:ln cap="flat" cmpd="sng" w="19050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68575" lIns="68575" rIns="68575" wrap="square" tIns="6857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900">
              <a:solidFill>
                <a:schemeClr val="dk1"/>
              </a:solidFill>
              <a:latin typeface="Love Ya Like A Sister"/>
              <a:ea typeface="Love Ya Like A Sister"/>
              <a:cs typeface="Love Ya Like A Sister"/>
              <a:sym typeface="Love Ya Like A Sister"/>
            </a:endParaRP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88888"/>
              <a:buFont typeface="Arial"/>
              <a:buNone/>
            </a:pPr>
            <a:r>
              <a:rPr lang="en" sz="900">
                <a:solidFill>
                  <a:schemeClr val="dk1"/>
                </a:solidFill>
                <a:latin typeface="Cherry Cream Soda"/>
                <a:ea typeface="Cherry Cream Soda"/>
                <a:cs typeface="Cherry Cream Soda"/>
                <a:sym typeface="Cherry Cream Soda"/>
              </a:rPr>
              <a:t>If you are missing work on Google Classroom, get caught up ASAP. Remember to complete the </a:t>
            </a:r>
            <a:r>
              <a:rPr b="1" lang="en" sz="900" u="sng">
                <a:solidFill>
                  <a:schemeClr val="dk1"/>
                </a:solidFill>
                <a:latin typeface="Cherry Cream Soda"/>
                <a:ea typeface="Cherry Cream Soda"/>
                <a:cs typeface="Cherry Cream Soda"/>
                <a:sym typeface="Cherry Cream Soda"/>
              </a:rPr>
              <a:t>Late Work Notification</a:t>
            </a:r>
            <a:r>
              <a:rPr lang="en" sz="900">
                <a:solidFill>
                  <a:schemeClr val="dk1"/>
                </a:solidFill>
                <a:latin typeface="Cherry Cream Soda"/>
                <a:ea typeface="Cherry Cream Soda"/>
                <a:cs typeface="Cherry Cream Soda"/>
                <a:sym typeface="Cherry Cream Soda"/>
              </a:rPr>
              <a:t> form (now also located in the “About” section).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88888"/>
              <a:buFont typeface="Arial"/>
              <a:buNone/>
            </a:pPr>
            <a:r>
              <a:rPr lang="en" sz="900">
                <a:solidFill>
                  <a:schemeClr val="dk1"/>
                </a:solidFill>
                <a:latin typeface="Cherry Cream Soda"/>
                <a:ea typeface="Cherry Cream Soda"/>
                <a:cs typeface="Cherry Cream Soda"/>
                <a:sym typeface="Cherry Cream Soda"/>
              </a:rPr>
              <a:t>If you’re </a:t>
            </a:r>
            <a:r>
              <a:rPr b="1" lang="en" sz="900" u="sng">
                <a:latin typeface="Cherry Cream Soda"/>
                <a:ea typeface="Cherry Cream Soda"/>
                <a:cs typeface="Cherry Cream Soda"/>
                <a:sym typeface="Cherry Cream Soda"/>
              </a:rPr>
              <a:t>absent</a:t>
            </a:r>
            <a:r>
              <a:rPr lang="en" sz="900">
                <a:latin typeface="Cherry Cream Soda"/>
                <a:ea typeface="Cherry Cream Soda"/>
                <a:cs typeface="Cherry Cream Soda"/>
                <a:sym typeface="Cherry Cream Soda"/>
              </a:rPr>
              <a:t>,</a:t>
            </a:r>
            <a:r>
              <a:rPr lang="en" sz="900">
                <a:solidFill>
                  <a:schemeClr val="dk1"/>
                </a:solidFill>
                <a:latin typeface="Cherry Cream Soda"/>
                <a:ea typeface="Cherry Cream Soda"/>
                <a:cs typeface="Cherry Cream Soda"/>
                <a:sym typeface="Cherry Cream Soda"/>
              </a:rPr>
              <a:t> check GOOGLE CLASSROOM!</a:t>
            </a:r>
          </a:p>
        </p:txBody>
      </p:sp>
      <p:sp>
        <p:nvSpPr>
          <p:cNvPr id="287" name="Shape 287"/>
          <p:cNvSpPr txBox="1"/>
          <p:nvPr/>
        </p:nvSpPr>
        <p:spPr>
          <a:xfrm>
            <a:off x="693225" y="68513"/>
            <a:ext cx="2130900" cy="5142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Luckiest Guy"/>
                <a:ea typeface="Luckiest Guy"/>
                <a:cs typeface="Luckiest Guy"/>
                <a:sym typeface="Luckiest Guy"/>
              </a:rPr>
              <a:t>Learning Target:</a:t>
            </a:r>
          </a:p>
        </p:txBody>
      </p:sp>
      <p:sp>
        <p:nvSpPr>
          <p:cNvPr id="288" name="Shape 288"/>
          <p:cNvSpPr txBox="1"/>
          <p:nvPr/>
        </p:nvSpPr>
        <p:spPr>
          <a:xfrm>
            <a:off x="6894998" y="2155975"/>
            <a:ext cx="2325000" cy="3777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Luckiest Guy"/>
                <a:ea typeface="Luckiest Guy"/>
                <a:cs typeface="Luckiest Guy"/>
                <a:sym typeface="Luckiest Guy"/>
              </a:rPr>
              <a:t>Essential Questions</a:t>
            </a:r>
            <a:r>
              <a:rPr lang="en" sz="1800">
                <a:latin typeface="Luckiest Guy"/>
                <a:ea typeface="Luckiest Guy"/>
                <a:cs typeface="Luckiest Guy"/>
                <a:sym typeface="Luckiest Guy"/>
              </a:rPr>
              <a:t>: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rPr>
              <a:t>What is empathy? Why is it an important human characteristic?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>
              <a:latin typeface="Luckiest Guy"/>
              <a:ea typeface="Luckiest Guy"/>
              <a:cs typeface="Luckiest Guy"/>
              <a:sym typeface="Luckiest Guy"/>
            </a:endParaRPr>
          </a:p>
        </p:txBody>
      </p:sp>
      <p:sp>
        <p:nvSpPr>
          <p:cNvPr id="289" name="Shape 289"/>
          <p:cNvSpPr txBox="1"/>
          <p:nvPr/>
        </p:nvSpPr>
        <p:spPr>
          <a:xfrm>
            <a:off x="6460375" y="3657150"/>
            <a:ext cx="2530200" cy="5142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Luckiest Guy"/>
                <a:ea typeface="Luckiest Guy"/>
                <a:cs typeface="Luckiest Guy"/>
                <a:sym typeface="Luckiest Guy"/>
              </a:rPr>
              <a:t>ABSENT/MISSING/LATE:</a:t>
            </a:r>
          </a:p>
        </p:txBody>
      </p:sp>
      <p:sp>
        <p:nvSpPr>
          <p:cNvPr id="290" name="Shape 290"/>
          <p:cNvSpPr txBox="1"/>
          <p:nvPr/>
        </p:nvSpPr>
        <p:spPr>
          <a:xfrm>
            <a:off x="42319" y="848719"/>
            <a:ext cx="2781900" cy="3777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Luckiest Guy"/>
                <a:ea typeface="Luckiest Guy"/>
                <a:cs typeface="Luckiest Guy"/>
                <a:sym typeface="Luckiest Guy"/>
              </a:rPr>
              <a:t>LESSON:</a:t>
            </a:r>
          </a:p>
        </p:txBody>
      </p:sp>
      <p:sp>
        <p:nvSpPr>
          <p:cNvPr id="291" name="Shape 291"/>
          <p:cNvSpPr txBox="1"/>
          <p:nvPr/>
        </p:nvSpPr>
        <p:spPr>
          <a:xfrm rot="-1227462">
            <a:off x="3788016" y="3468828"/>
            <a:ext cx="2781850" cy="514221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>
              <a:latin typeface="Luckiest Guy"/>
              <a:ea typeface="Luckiest Guy"/>
              <a:cs typeface="Luckiest Guy"/>
              <a:sym typeface="Luckiest Guy"/>
            </a:endParaRPr>
          </a:p>
        </p:txBody>
      </p:sp>
      <p:sp>
        <p:nvSpPr>
          <p:cNvPr id="292" name="Shape 292"/>
          <p:cNvSpPr/>
          <p:nvPr/>
        </p:nvSpPr>
        <p:spPr>
          <a:xfrm>
            <a:off x="7646081" y="-11100"/>
            <a:ext cx="1497900" cy="340800"/>
          </a:xfrm>
          <a:prstGeom prst="rect">
            <a:avLst/>
          </a:prstGeom>
          <a:solidFill>
            <a:schemeClr val="accent3"/>
          </a:solidFill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68575" lIns="68575" rIns="68575" wrap="square" tIns="6857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3" name="Shape 293"/>
          <p:cNvSpPr txBox="1"/>
          <p:nvPr/>
        </p:nvSpPr>
        <p:spPr>
          <a:xfrm>
            <a:off x="7563394" y="38"/>
            <a:ext cx="1663200" cy="3408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>
                <a:latin typeface="Luckiest Guy"/>
                <a:ea typeface="Luckiest Guy"/>
                <a:cs typeface="Luckiest Guy"/>
                <a:sym typeface="Luckiest Guy"/>
              </a:rPr>
              <a:t>English 2R</a:t>
            </a:r>
          </a:p>
        </p:txBody>
      </p:sp>
      <p:sp>
        <p:nvSpPr>
          <p:cNvPr id="294" name="Shape 294"/>
          <p:cNvSpPr/>
          <p:nvPr/>
        </p:nvSpPr>
        <p:spPr>
          <a:xfrm>
            <a:off x="3072625" y="1068955"/>
            <a:ext cx="4414800" cy="1015800"/>
          </a:xfrm>
          <a:prstGeom prst="rect">
            <a:avLst/>
          </a:prstGeom>
          <a:solidFill>
            <a:schemeClr val="accent3"/>
          </a:solidFill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68575" lIns="68575" rIns="68575" wrap="square" tIns="6857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5" name="Shape 295"/>
          <p:cNvSpPr txBox="1"/>
          <p:nvPr/>
        </p:nvSpPr>
        <p:spPr>
          <a:xfrm>
            <a:off x="3100456" y="1115356"/>
            <a:ext cx="1327200" cy="5142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Luckiest Guy"/>
                <a:ea typeface="Luckiest Guy"/>
                <a:cs typeface="Luckiest Guy"/>
                <a:sym typeface="Luckiest Guy"/>
              </a:rPr>
              <a:t>Focus Standard:</a:t>
            </a:r>
          </a:p>
        </p:txBody>
      </p:sp>
      <p:sp>
        <p:nvSpPr>
          <p:cNvPr id="296" name="Shape 296"/>
          <p:cNvSpPr txBox="1"/>
          <p:nvPr/>
        </p:nvSpPr>
        <p:spPr>
          <a:xfrm>
            <a:off x="2971613" y="95756"/>
            <a:ext cx="4414800" cy="6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Identify simple and complex characters</a:t>
            </a:r>
          </a:p>
        </p:txBody>
      </p:sp>
      <p:sp>
        <p:nvSpPr>
          <p:cNvPr id="297" name="Shape 297"/>
          <p:cNvSpPr txBox="1"/>
          <p:nvPr/>
        </p:nvSpPr>
        <p:spPr>
          <a:xfrm>
            <a:off x="4254975" y="1049650"/>
            <a:ext cx="31314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1100">
                <a:latin typeface="Happy Monkey"/>
                <a:ea typeface="Happy Monkey"/>
                <a:cs typeface="Happy Monkey"/>
                <a:sym typeface="Happy Monkey"/>
              </a:rPr>
              <a:t>CCSS.ELA-LITERACY.RL.9-10.3</a:t>
            </a:r>
            <a:br>
              <a:rPr b="1" lang="en" sz="1100">
                <a:latin typeface="Happy Monkey"/>
                <a:ea typeface="Happy Monkey"/>
                <a:cs typeface="Happy Monkey"/>
                <a:sym typeface="Happy Monkey"/>
              </a:rPr>
            </a:br>
            <a:r>
              <a:rPr b="1" lang="en" sz="1100">
                <a:latin typeface="Happy Monkey"/>
                <a:ea typeface="Happy Monkey"/>
                <a:cs typeface="Happy Monkey"/>
                <a:sym typeface="Happy Monkey"/>
              </a:rPr>
              <a:t>Analyze how complex characters (e.g., those with multiple or conflicting motivations) develop over the course of a text, interact with other characters, and advance the plot or develop the theme.</a:t>
            </a:r>
          </a:p>
        </p:txBody>
      </p:sp>
      <p:pic>
        <p:nvPicPr>
          <p:cNvPr descr="calendar clip art.png" id="298" name="Shape 298"/>
          <p:cNvPicPr preferRelativeResize="0"/>
          <p:nvPr/>
        </p:nvPicPr>
        <p:blipFill rotWithShape="1">
          <a:blip r:embed="rId3">
            <a:alphaModFix/>
          </a:blip>
          <a:srcRect b="0" l="0" r="0" t="13427"/>
          <a:stretch/>
        </p:blipFill>
        <p:spPr>
          <a:xfrm>
            <a:off x="7563656" y="399047"/>
            <a:ext cx="1531286" cy="1428320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</p:pic>
      <p:sp>
        <p:nvSpPr>
          <p:cNvPr id="299" name="Shape 299"/>
          <p:cNvSpPr/>
          <p:nvPr/>
        </p:nvSpPr>
        <p:spPr>
          <a:xfrm>
            <a:off x="7837602" y="799344"/>
            <a:ext cx="926100" cy="861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68575" lIns="68575" rIns="68575" wrap="square" tIns="6857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0" name="Shape 300"/>
          <p:cNvSpPr txBox="1"/>
          <p:nvPr/>
        </p:nvSpPr>
        <p:spPr>
          <a:xfrm>
            <a:off x="7663200" y="794813"/>
            <a:ext cx="1327200" cy="3294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1200">
                <a:latin typeface="Cherry Cream Soda"/>
                <a:ea typeface="Cherry Cream Soda"/>
                <a:cs typeface="Cherry Cream Soda"/>
                <a:sym typeface="Cherry Cream Soda"/>
              </a:rPr>
              <a:t>Friday,</a:t>
            </a:r>
          </a:p>
          <a:p>
            <a:pPr lvl="0" rtl="0" algn="ctr">
              <a:spcBef>
                <a:spcPts val="0"/>
              </a:spcBef>
              <a:buNone/>
            </a:pPr>
            <a:r>
              <a:rPr b="1" lang="en" sz="1200">
                <a:latin typeface="Cherry Cream Soda"/>
                <a:ea typeface="Cherry Cream Soda"/>
                <a:cs typeface="Cherry Cream Soda"/>
                <a:sym typeface="Cherry Cream Soda"/>
              </a:rPr>
              <a:t>November</a:t>
            </a:r>
          </a:p>
        </p:txBody>
      </p:sp>
      <p:sp>
        <p:nvSpPr>
          <p:cNvPr id="301" name="Shape 301"/>
          <p:cNvSpPr txBox="1"/>
          <p:nvPr/>
        </p:nvSpPr>
        <p:spPr>
          <a:xfrm>
            <a:off x="7663294" y="1248769"/>
            <a:ext cx="1327200" cy="5142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700">
                <a:latin typeface="Cherry Cream Soda"/>
                <a:ea typeface="Cherry Cream Soda"/>
                <a:cs typeface="Cherry Cream Soda"/>
                <a:sym typeface="Cherry Cream Soda"/>
              </a:rPr>
              <a:t>3</a:t>
            </a:r>
          </a:p>
        </p:txBody>
      </p:sp>
      <p:sp>
        <p:nvSpPr>
          <p:cNvPr id="302" name="Shape 302"/>
          <p:cNvSpPr/>
          <p:nvPr/>
        </p:nvSpPr>
        <p:spPr>
          <a:xfrm>
            <a:off x="3194650" y="2311950"/>
            <a:ext cx="2972700" cy="2695800"/>
          </a:xfrm>
          <a:prstGeom prst="wedgeRectCallout">
            <a:avLst>
              <a:gd fmla="val -21250" name="adj1"/>
              <a:gd fmla="val 55754" name="adj2"/>
            </a:avLst>
          </a:prstGeom>
          <a:solidFill>
            <a:srgbClr val="FF797A"/>
          </a:solidFill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: </a:t>
            </a:r>
          </a:p>
        </p:txBody>
      </p:sp>
      <p:sp>
        <p:nvSpPr>
          <p:cNvPr id="303" name="Shape 303"/>
          <p:cNvSpPr txBox="1"/>
          <p:nvPr/>
        </p:nvSpPr>
        <p:spPr>
          <a:xfrm>
            <a:off x="3265500" y="2311950"/>
            <a:ext cx="2684400" cy="260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>
                <a:latin typeface="Bree Serif"/>
                <a:ea typeface="Bree Serif"/>
                <a:cs typeface="Bree Serif"/>
                <a:sym typeface="Bree Serif"/>
              </a:rPr>
              <a:t>Homework:</a:t>
            </a:r>
            <a:r>
              <a:rPr lang="en">
                <a:latin typeface="Bree Serif"/>
                <a:ea typeface="Bree Serif"/>
                <a:cs typeface="Bree Serif"/>
                <a:sym typeface="Bree Serif"/>
              </a:rPr>
              <a:t>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latin typeface="Bree Serif"/>
              <a:ea typeface="Bree Serif"/>
              <a:cs typeface="Bree Serif"/>
              <a:sym typeface="Bree Serif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latin typeface="Bree Serif"/>
              <a:ea typeface="Bree Serif"/>
              <a:cs typeface="Bree Serif"/>
              <a:sym typeface="Bree Serif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latin typeface="Bree Serif"/>
              <a:ea typeface="Bree Serif"/>
              <a:cs typeface="Bree Serif"/>
              <a:sym typeface="Bree Serif"/>
            </a:endParaRPr>
          </a:p>
          <a:p>
            <a:pPr lvl="0" rtl="0">
              <a:spcBef>
                <a:spcPts val="0"/>
              </a:spcBef>
              <a:buNone/>
            </a:pPr>
            <a:r>
              <a:rPr b="1" lang="en">
                <a:latin typeface="Bree Serif"/>
                <a:ea typeface="Bree Serif"/>
                <a:cs typeface="Bree Serif"/>
                <a:sym typeface="Bree Serif"/>
              </a:rPr>
              <a:t>Vocabulary</a:t>
            </a:r>
            <a:r>
              <a:rPr b="1" lang="en">
                <a:latin typeface="Luckiest Guy"/>
                <a:ea typeface="Luckiest Guy"/>
                <a:cs typeface="Luckiest Guy"/>
                <a:sym typeface="Luckiest Guy"/>
              </a:rPr>
              <a:t>: </a:t>
            </a:r>
          </a:p>
        </p:txBody>
      </p:sp>
      <p:sp>
        <p:nvSpPr>
          <p:cNvPr id="304" name="Shape 304"/>
          <p:cNvSpPr txBox="1"/>
          <p:nvPr/>
        </p:nvSpPr>
        <p:spPr>
          <a:xfrm>
            <a:off x="60875" y="1248775"/>
            <a:ext cx="2684400" cy="350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1800">
                <a:latin typeface="Bree Serif"/>
                <a:ea typeface="Bree Serif"/>
                <a:cs typeface="Bree Serif"/>
                <a:sym typeface="Bree Serif"/>
              </a:rPr>
              <a:t>Bell ringer: 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1800">
                <a:latin typeface="Bree Serif"/>
                <a:ea typeface="Bree Serif"/>
                <a:cs typeface="Bree Serif"/>
                <a:sym typeface="Bree Serif"/>
              </a:rPr>
              <a:t>1 See Reader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1" sz="1800">
              <a:latin typeface="Bree Serif"/>
              <a:ea typeface="Bree Serif"/>
              <a:cs typeface="Bree Serif"/>
              <a:sym typeface="Bree Serif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1" sz="1800">
              <a:latin typeface="Bree Serif"/>
              <a:ea typeface="Bree Serif"/>
              <a:cs typeface="Bree Serif"/>
              <a:sym typeface="Bree Serif"/>
            </a:endParaRPr>
          </a:p>
          <a:p>
            <a:pPr lvl="0" rtl="0">
              <a:spcBef>
                <a:spcPts val="0"/>
              </a:spcBef>
              <a:buNone/>
            </a:pPr>
            <a:r>
              <a:rPr b="1" lang="en" sz="1800">
                <a:latin typeface="Bree Serif"/>
                <a:ea typeface="Bree Serif"/>
                <a:cs typeface="Bree Serif"/>
                <a:sym typeface="Bree Serif"/>
              </a:rPr>
              <a:t>Agenda: 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ct val="100000"/>
              <a:buFont typeface="Bree Serif"/>
              <a:buAutoNum type="arabicPeriod"/>
            </a:pPr>
            <a:r>
              <a:rPr b="1" lang="en" sz="1800">
                <a:latin typeface="Bree Serif"/>
                <a:ea typeface="Bree Serif"/>
                <a:cs typeface="Bree Serif"/>
                <a:sym typeface="Bree Serif"/>
              </a:rPr>
              <a:t>Vocabulary Quiz</a:t>
            </a:r>
          </a:p>
          <a:p>
            <a:pPr indent="-342900" lvl="0" marL="457200" rtl="0">
              <a:spcBef>
                <a:spcPts val="0"/>
              </a:spcBef>
              <a:buSzPct val="100000"/>
              <a:buFont typeface="Bree Serif"/>
              <a:buAutoNum type="arabicPeriod"/>
            </a:pPr>
            <a:r>
              <a:rPr b="1" lang="en" sz="1800">
                <a:latin typeface="Bree Serif"/>
                <a:ea typeface="Bree Serif"/>
                <a:cs typeface="Bree Serif"/>
                <a:sym typeface="Bree Serif"/>
              </a:rPr>
              <a:t>Chapter 2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1" sz="1800">
              <a:latin typeface="Bree Serif"/>
              <a:ea typeface="Bree Serif"/>
              <a:cs typeface="Bree Serif"/>
              <a:sym typeface="Bree Serif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1" sz="1800">
              <a:latin typeface="Bree Serif"/>
              <a:ea typeface="Bree Serif"/>
              <a:cs typeface="Bree Serif"/>
              <a:sym typeface="Bree Serif"/>
            </a:endParaRPr>
          </a:p>
          <a:p>
            <a:pPr lvl="0" rtl="0">
              <a:spcBef>
                <a:spcPts val="0"/>
              </a:spcBef>
              <a:buNone/>
            </a:pPr>
            <a:r>
              <a:rPr b="1" lang="en" sz="1800">
                <a:latin typeface="Bree Serif"/>
                <a:ea typeface="Bree Serif"/>
                <a:cs typeface="Bree Serif"/>
                <a:sym typeface="Bree Serif"/>
              </a:rPr>
              <a:t>Closure: Reading quiz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/>
          <p:nvPr/>
        </p:nvSpPr>
        <p:spPr>
          <a:xfrm>
            <a:off x="42319" y="42319"/>
            <a:ext cx="7443300" cy="675900"/>
          </a:xfrm>
          <a:prstGeom prst="roundRect">
            <a:avLst>
              <a:gd fmla="val 16667" name="adj"/>
            </a:avLst>
          </a:prstGeom>
          <a:solidFill>
            <a:srgbClr val="A4C2F4"/>
          </a:solidFill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68575" lIns="68575" rIns="68575" wrap="square" tIns="6857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1" name="Shape 311"/>
          <p:cNvSpPr/>
          <p:nvPr/>
        </p:nvSpPr>
        <p:spPr>
          <a:xfrm>
            <a:off x="93919" y="848719"/>
            <a:ext cx="2902800" cy="4011300"/>
          </a:xfrm>
          <a:prstGeom prst="wedgeRectCallout">
            <a:avLst>
              <a:gd fmla="val -21250" name="adj1"/>
              <a:gd fmla="val 55754" name="adj2"/>
            </a:avLst>
          </a:prstGeom>
          <a:solidFill>
            <a:schemeClr val="accent5"/>
          </a:solidFill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  <p:sp>
        <p:nvSpPr>
          <p:cNvPr id="312" name="Shape 312"/>
          <p:cNvSpPr/>
          <p:nvPr/>
        </p:nvSpPr>
        <p:spPr>
          <a:xfrm>
            <a:off x="6564039" y="1995702"/>
            <a:ext cx="2530200" cy="1571100"/>
          </a:xfrm>
          <a:prstGeom prst="cloudCallout">
            <a:avLst>
              <a:gd fmla="val -50000" name="adj1"/>
              <a:gd fmla="val 48248" name="adj2"/>
            </a:avLst>
          </a:prstGeom>
          <a:solidFill>
            <a:srgbClr val="FFFF00"/>
          </a:solidFill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3" name="Shape 313"/>
          <p:cNvSpPr txBox="1"/>
          <p:nvPr/>
        </p:nvSpPr>
        <p:spPr>
          <a:xfrm>
            <a:off x="693225" y="377663"/>
            <a:ext cx="2251500" cy="340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rIns="68575" wrap="square" tIns="342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1400">
                <a:latin typeface="Happy Monkey"/>
                <a:ea typeface="Happy Monkey"/>
                <a:cs typeface="Happy Monkey"/>
                <a:sym typeface="Happy Monkey"/>
              </a:rPr>
              <a:t>Students will be able to...</a:t>
            </a:r>
          </a:p>
        </p:txBody>
      </p:sp>
      <p:sp>
        <p:nvSpPr>
          <p:cNvPr id="314" name="Shape 314"/>
          <p:cNvSpPr txBox="1"/>
          <p:nvPr/>
        </p:nvSpPr>
        <p:spPr>
          <a:xfrm>
            <a:off x="3900506" y="-262762"/>
            <a:ext cx="176100" cy="87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1100"/>
          </a:p>
        </p:txBody>
      </p:sp>
      <p:sp>
        <p:nvSpPr>
          <p:cNvPr id="315" name="Shape 315"/>
          <p:cNvSpPr/>
          <p:nvPr/>
        </p:nvSpPr>
        <p:spPr>
          <a:xfrm>
            <a:off x="93919" y="68513"/>
            <a:ext cx="599298" cy="623517"/>
          </a:xfrm>
          <a:custGeom>
            <a:pathLst>
              <a:path extrusionOk="0" h="18420" w="17715">
                <a:moveTo>
                  <a:pt x="14673" y="803"/>
                </a:moveTo>
                <a:lnTo>
                  <a:pt x="14746" y="1022"/>
                </a:lnTo>
                <a:lnTo>
                  <a:pt x="14794" y="1217"/>
                </a:lnTo>
                <a:lnTo>
                  <a:pt x="14843" y="1655"/>
                </a:lnTo>
                <a:lnTo>
                  <a:pt x="14892" y="2141"/>
                </a:lnTo>
                <a:lnTo>
                  <a:pt x="14916" y="2385"/>
                </a:lnTo>
                <a:lnTo>
                  <a:pt x="14940" y="2482"/>
                </a:lnTo>
                <a:lnTo>
                  <a:pt x="15013" y="2604"/>
                </a:lnTo>
                <a:lnTo>
                  <a:pt x="14770" y="2847"/>
                </a:lnTo>
                <a:lnTo>
                  <a:pt x="14697" y="2920"/>
                </a:lnTo>
                <a:lnTo>
                  <a:pt x="14648" y="2628"/>
                </a:lnTo>
                <a:lnTo>
                  <a:pt x="14600" y="2360"/>
                </a:lnTo>
                <a:lnTo>
                  <a:pt x="14527" y="2044"/>
                </a:lnTo>
                <a:lnTo>
                  <a:pt x="14405" y="1776"/>
                </a:lnTo>
                <a:lnTo>
                  <a:pt x="14308" y="1484"/>
                </a:lnTo>
                <a:lnTo>
                  <a:pt x="14210" y="1192"/>
                </a:lnTo>
                <a:lnTo>
                  <a:pt x="14673" y="803"/>
                </a:lnTo>
                <a:close/>
                <a:moveTo>
                  <a:pt x="15695" y="2847"/>
                </a:moveTo>
                <a:lnTo>
                  <a:pt x="16400" y="2871"/>
                </a:lnTo>
                <a:lnTo>
                  <a:pt x="17106" y="2969"/>
                </a:lnTo>
                <a:lnTo>
                  <a:pt x="16984" y="3115"/>
                </a:lnTo>
                <a:lnTo>
                  <a:pt x="16960" y="3090"/>
                </a:lnTo>
                <a:lnTo>
                  <a:pt x="16887" y="3042"/>
                </a:lnTo>
                <a:lnTo>
                  <a:pt x="16790" y="2993"/>
                </a:lnTo>
                <a:lnTo>
                  <a:pt x="16595" y="2969"/>
                </a:lnTo>
                <a:lnTo>
                  <a:pt x="16400" y="2944"/>
                </a:lnTo>
                <a:lnTo>
                  <a:pt x="15914" y="2944"/>
                </a:lnTo>
                <a:lnTo>
                  <a:pt x="15622" y="2920"/>
                </a:lnTo>
                <a:lnTo>
                  <a:pt x="15695" y="2847"/>
                </a:lnTo>
                <a:close/>
                <a:moveTo>
                  <a:pt x="14040" y="1314"/>
                </a:moveTo>
                <a:lnTo>
                  <a:pt x="14040" y="1484"/>
                </a:lnTo>
                <a:lnTo>
                  <a:pt x="14064" y="1655"/>
                </a:lnTo>
                <a:lnTo>
                  <a:pt x="14137" y="2020"/>
                </a:lnTo>
                <a:lnTo>
                  <a:pt x="14283" y="2871"/>
                </a:lnTo>
                <a:lnTo>
                  <a:pt x="14308" y="3066"/>
                </a:lnTo>
                <a:lnTo>
                  <a:pt x="14332" y="3236"/>
                </a:lnTo>
                <a:lnTo>
                  <a:pt x="14162" y="3382"/>
                </a:lnTo>
                <a:lnTo>
                  <a:pt x="14137" y="3139"/>
                </a:lnTo>
                <a:lnTo>
                  <a:pt x="14040" y="2871"/>
                </a:lnTo>
                <a:lnTo>
                  <a:pt x="13870" y="2433"/>
                </a:lnTo>
                <a:lnTo>
                  <a:pt x="13748" y="2068"/>
                </a:lnTo>
                <a:lnTo>
                  <a:pt x="13675" y="1703"/>
                </a:lnTo>
                <a:lnTo>
                  <a:pt x="13651" y="1630"/>
                </a:lnTo>
                <a:lnTo>
                  <a:pt x="13699" y="1582"/>
                </a:lnTo>
                <a:lnTo>
                  <a:pt x="14040" y="1314"/>
                </a:lnTo>
                <a:close/>
                <a:moveTo>
                  <a:pt x="13359" y="1898"/>
                </a:moveTo>
                <a:lnTo>
                  <a:pt x="13432" y="2239"/>
                </a:lnTo>
                <a:lnTo>
                  <a:pt x="13553" y="2677"/>
                </a:lnTo>
                <a:lnTo>
                  <a:pt x="13699" y="3090"/>
                </a:lnTo>
                <a:lnTo>
                  <a:pt x="13772" y="3358"/>
                </a:lnTo>
                <a:lnTo>
                  <a:pt x="13821" y="3480"/>
                </a:lnTo>
                <a:lnTo>
                  <a:pt x="13894" y="3601"/>
                </a:lnTo>
                <a:lnTo>
                  <a:pt x="13724" y="3723"/>
                </a:lnTo>
                <a:lnTo>
                  <a:pt x="13699" y="3577"/>
                </a:lnTo>
                <a:lnTo>
                  <a:pt x="13675" y="3407"/>
                </a:lnTo>
                <a:lnTo>
                  <a:pt x="13578" y="3090"/>
                </a:lnTo>
                <a:lnTo>
                  <a:pt x="13529" y="2798"/>
                </a:lnTo>
                <a:lnTo>
                  <a:pt x="13456" y="2531"/>
                </a:lnTo>
                <a:lnTo>
                  <a:pt x="13383" y="2239"/>
                </a:lnTo>
                <a:lnTo>
                  <a:pt x="13237" y="1995"/>
                </a:lnTo>
                <a:lnTo>
                  <a:pt x="13359" y="1898"/>
                </a:lnTo>
                <a:close/>
                <a:moveTo>
                  <a:pt x="15378" y="3188"/>
                </a:moveTo>
                <a:lnTo>
                  <a:pt x="15500" y="3236"/>
                </a:lnTo>
                <a:lnTo>
                  <a:pt x="15646" y="3261"/>
                </a:lnTo>
                <a:lnTo>
                  <a:pt x="15914" y="3285"/>
                </a:lnTo>
                <a:lnTo>
                  <a:pt x="16790" y="3358"/>
                </a:lnTo>
                <a:lnTo>
                  <a:pt x="16473" y="3723"/>
                </a:lnTo>
                <a:lnTo>
                  <a:pt x="16449" y="3650"/>
                </a:lnTo>
                <a:lnTo>
                  <a:pt x="16425" y="3601"/>
                </a:lnTo>
                <a:lnTo>
                  <a:pt x="16376" y="3553"/>
                </a:lnTo>
                <a:lnTo>
                  <a:pt x="16303" y="3528"/>
                </a:lnTo>
                <a:lnTo>
                  <a:pt x="16084" y="3455"/>
                </a:lnTo>
                <a:lnTo>
                  <a:pt x="15816" y="3431"/>
                </a:lnTo>
                <a:lnTo>
                  <a:pt x="15573" y="3431"/>
                </a:lnTo>
                <a:lnTo>
                  <a:pt x="15330" y="3455"/>
                </a:lnTo>
                <a:lnTo>
                  <a:pt x="15086" y="3455"/>
                </a:lnTo>
                <a:lnTo>
                  <a:pt x="15135" y="3431"/>
                </a:lnTo>
                <a:lnTo>
                  <a:pt x="15378" y="3188"/>
                </a:lnTo>
                <a:close/>
                <a:moveTo>
                  <a:pt x="13067" y="2166"/>
                </a:moveTo>
                <a:lnTo>
                  <a:pt x="13115" y="2628"/>
                </a:lnTo>
                <a:lnTo>
                  <a:pt x="13164" y="3042"/>
                </a:lnTo>
                <a:lnTo>
                  <a:pt x="13188" y="3285"/>
                </a:lnTo>
                <a:lnTo>
                  <a:pt x="13213" y="3553"/>
                </a:lnTo>
                <a:lnTo>
                  <a:pt x="13261" y="3699"/>
                </a:lnTo>
                <a:lnTo>
                  <a:pt x="13286" y="3820"/>
                </a:lnTo>
                <a:lnTo>
                  <a:pt x="13359" y="3942"/>
                </a:lnTo>
                <a:lnTo>
                  <a:pt x="13432" y="4015"/>
                </a:lnTo>
                <a:lnTo>
                  <a:pt x="13213" y="4234"/>
                </a:lnTo>
                <a:lnTo>
                  <a:pt x="13140" y="3845"/>
                </a:lnTo>
                <a:lnTo>
                  <a:pt x="13042" y="3480"/>
                </a:lnTo>
                <a:lnTo>
                  <a:pt x="12994" y="3236"/>
                </a:lnTo>
                <a:lnTo>
                  <a:pt x="12921" y="2969"/>
                </a:lnTo>
                <a:lnTo>
                  <a:pt x="12823" y="2701"/>
                </a:lnTo>
                <a:lnTo>
                  <a:pt x="12702" y="2482"/>
                </a:lnTo>
                <a:lnTo>
                  <a:pt x="12872" y="2336"/>
                </a:lnTo>
                <a:lnTo>
                  <a:pt x="13067" y="2166"/>
                </a:lnTo>
                <a:close/>
                <a:moveTo>
                  <a:pt x="14648" y="3796"/>
                </a:moveTo>
                <a:lnTo>
                  <a:pt x="14819" y="3869"/>
                </a:lnTo>
                <a:lnTo>
                  <a:pt x="15013" y="3893"/>
                </a:lnTo>
                <a:lnTo>
                  <a:pt x="15232" y="3918"/>
                </a:lnTo>
                <a:lnTo>
                  <a:pt x="16035" y="3918"/>
                </a:lnTo>
                <a:lnTo>
                  <a:pt x="16181" y="3966"/>
                </a:lnTo>
                <a:lnTo>
                  <a:pt x="16230" y="3966"/>
                </a:lnTo>
                <a:lnTo>
                  <a:pt x="16011" y="4185"/>
                </a:lnTo>
                <a:lnTo>
                  <a:pt x="15938" y="4258"/>
                </a:lnTo>
                <a:lnTo>
                  <a:pt x="15816" y="4210"/>
                </a:lnTo>
                <a:lnTo>
                  <a:pt x="15695" y="4161"/>
                </a:lnTo>
                <a:lnTo>
                  <a:pt x="15403" y="4137"/>
                </a:lnTo>
                <a:lnTo>
                  <a:pt x="14916" y="4137"/>
                </a:lnTo>
                <a:lnTo>
                  <a:pt x="14600" y="4112"/>
                </a:lnTo>
                <a:lnTo>
                  <a:pt x="14259" y="4112"/>
                </a:lnTo>
                <a:lnTo>
                  <a:pt x="14648" y="3796"/>
                </a:lnTo>
                <a:close/>
                <a:moveTo>
                  <a:pt x="13943" y="4404"/>
                </a:moveTo>
                <a:lnTo>
                  <a:pt x="14283" y="4453"/>
                </a:lnTo>
                <a:lnTo>
                  <a:pt x="14648" y="4502"/>
                </a:lnTo>
                <a:lnTo>
                  <a:pt x="15354" y="4550"/>
                </a:lnTo>
                <a:lnTo>
                  <a:pt x="15524" y="4575"/>
                </a:lnTo>
                <a:lnTo>
                  <a:pt x="15330" y="4745"/>
                </a:lnTo>
                <a:lnTo>
                  <a:pt x="15184" y="4915"/>
                </a:lnTo>
                <a:lnTo>
                  <a:pt x="14697" y="4818"/>
                </a:lnTo>
                <a:lnTo>
                  <a:pt x="14186" y="4745"/>
                </a:lnTo>
                <a:lnTo>
                  <a:pt x="13699" y="4672"/>
                </a:lnTo>
                <a:lnTo>
                  <a:pt x="13797" y="4550"/>
                </a:lnTo>
                <a:lnTo>
                  <a:pt x="13943" y="4404"/>
                </a:lnTo>
                <a:close/>
                <a:moveTo>
                  <a:pt x="14721" y="0"/>
                </a:moveTo>
                <a:lnTo>
                  <a:pt x="14673" y="24"/>
                </a:lnTo>
                <a:lnTo>
                  <a:pt x="14600" y="49"/>
                </a:lnTo>
                <a:lnTo>
                  <a:pt x="14551" y="97"/>
                </a:lnTo>
                <a:lnTo>
                  <a:pt x="14235" y="389"/>
                </a:lnTo>
                <a:lnTo>
                  <a:pt x="13894" y="681"/>
                </a:lnTo>
                <a:lnTo>
                  <a:pt x="13213" y="1217"/>
                </a:lnTo>
                <a:lnTo>
                  <a:pt x="12921" y="1460"/>
                </a:lnTo>
                <a:lnTo>
                  <a:pt x="12775" y="1606"/>
                </a:lnTo>
                <a:lnTo>
                  <a:pt x="12629" y="1752"/>
                </a:lnTo>
                <a:lnTo>
                  <a:pt x="12507" y="1922"/>
                </a:lnTo>
                <a:lnTo>
                  <a:pt x="12385" y="2093"/>
                </a:lnTo>
                <a:lnTo>
                  <a:pt x="12337" y="2263"/>
                </a:lnTo>
                <a:lnTo>
                  <a:pt x="12312" y="2458"/>
                </a:lnTo>
                <a:lnTo>
                  <a:pt x="12337" y="2506"/>
                </a:lnTo>
                <a:lnTo>
                  <a:pt x="12312" y="2531"/>
                </a:lnTo>
                <a:lnTo>
                  <a:pt x="12337" y="2774"/>
                </a:lnTo>
                <a:lnTo>
                  <a:pt x="12385" y="3017"/>
                </a:lnTo>
                <a:lnTo>
                  <a:pt x="12507" y="3504"/>
                </a:lnTo>
                <a:lnTo>
                  <a:pt x="12531" y="3796"/>
                </a:lnTo>
                <a:lnTo>
                  <a:pt x="12580" y="4137"/>
                </a:lnTo>
                <a:lnTo>
                  <a:pt x="12629" y="4453"/>
                </a:lnTo>
                <a:lnTo>
                  <a:pt x="12677" y="4599"/>
                </a:lnTo>
                <a:lnTo>
                  <a:pt x="12750" y="4745"/>
                </a:lnTo>
                <a:lnTo>
                  <a:pt x="12288" y="5256"/>
                </a:lnTo>
                <a:lnTo>
                  <a:pt x="11972" y="5621"/>
                </a:lnTo>
                <a:lnTo>
                  <a:pt x="11631" y="5961"/>
                </a:lnTo>
                <a:lnTo>
                  <a:pt x="10925" y="6643"/>
                </a:lnTo>
                <a:lnTo>
                  <a:pt x="10220" y="7300"/>
                </a:lnTo>
                <a:lnTo>
                  <a:pt x="9490" y="7981"/>
                </a:lnTo>
                <a:lnTo>
                  <a:pt x="9125" y="8370"/>
                </a:lnTo>
                <a:lnTo>
                  <a:pt x="8760" y="8760"/>
                </a:lnTo>
                <a:lnTo>
                  <a:pt x="8371" y="9149"/>
                </a:lnTo>
                <a:lnTo>
                  <a:pt x="8006" y="9538"/>
                </a:lnTo>
                <a:lnTo>
                  <a:pt x="7884" y="9490"/>
                </a:lnTo>
                <a:lnTo>
                  <a:pt x="7665" y="9490"/>
                </a:lnTo>
                <a:lnTo>
                  <a:pt x="7568" y="9514"/>
                </a:lnTo>
                <a:lnTo>
                  <a:pt x="7422" y="9538"/>
                </a:lnTo>
                <a:lnTo>
                  <a:pt x="7276" y="9587"/>
                </a:lnTo>
                <a:lnTo>
                  <a:pt x="7154" y="9684"/>
                </a:lnTo>
                <a:lnTo>
                  <a:pt x="7057" y="9830"/>
                </a:lnTo>
                <a:lnTo>
                  <a:pt x="6984" y="9976"/>
                </a:lnTo>
                <a:lnTo>
                  <a:pt x="6935" y="10147"/>
                </a:lnTo>
                <a:lnTo>
                  <a:pt x="6959" y="10317"/>
                </a:lnTo>
                <a:lnTo>
                  <a:pt x="7008" y="10487"/>
                </a:lnTo>
                <a:lnTo>
                  <a:pt x="7105" y="10633"/>
                </a:lnTo>
                <a:lnTo>
                  <a:pt x="7251" y="10755"/>
                </a:lnTo>
                <a:lnTo>
                  <a:pt x="7397" y="10828"/>
                </a:lnTo>
                <a:lnTo>
                  <a:pt x="7568" y="10877"/>
                </a:lnTo>
                <a:lnTo>
                  <a:pt x="7738" y="10901"/>
                </a:lnTo>
                <a:lnTo>
                  <a:pt x="7884" y="10877"/>
                </a:lnTo>
                <a:lnTo>
                  <a:pt x="8006" y="10804"/>
                </a:lnTo>
                <a:lnTo>
                  <a:pt x="8127" y="10731"/>
                </a:lnTo>
                <a:lnTo>
                  <a:pt x="8225" y="10633"/>
                </a:lnTo>
                <a:lnTo>
                  <a:pt x="8298" y="10512"/>
                </a:lnTo>
                <a:lnTo>
                  <a:pt x="8346" y="10390"/>
                </a:lnTo>
                <a:lnTo>
                  <a:pt x="8371" y="10244"/>
                </a:lnTo>
                <a:lnTo>
                  <a:pt x="8371" y="10098"/>
                </a:lnTo>
                <a:lnTo>
                  <a:pt x="8371" y="10049"/>
                </a:lnTo>
                <a:lnTo>
                  <a:pt x="8711" y="9733"/>
                </a:lnTo>
                <a:lnTo>
                  <a:pt x="9003" y="9392"/>
                </a:lnTo>
                <a:lnTo>
                  <a:pt x="9295" y="9052"/>
                </a:lnTo>
                <a:lnTo>
                  <a:pt x="9587" y="8760"/>
                </a:lnTo>
                <a:lnTo>
                  <a:pt x="10317" y="8054"/>
                </a:lnTo>
                <a:lnTo>
                  <a:pt x="11047" y="7373"/>
                </a:lnTo>
                <a:lnTo>
                  <a:pt x="11777" y="6691"/>
                </a:lnTo>
                <a:lnTo>
                  <a:pt x="12507" y="5986"/>
                </a:lnTo>
                <a:lnTo>
                  <a:pt x="12896" y="5548"/>
                </a:lnTo>
                <a:lnTo>
                  <a:pt x="13310" y="5086"/>
                </a:lnTo>
                <a:lnTo>
                  <a:pt x="13529" y="5159"/>
                </a:lnTo>
                <a:lnTo>
                  <a:pt x="13748" y="5207"/>
                </a:lnTo>
                <a:lnTo>
                  <a:pt x="14186" y="5280"/>
                </a:lnTo>
                <a:lnTo>
                  <a:pt x="14648" y="5353"/>
                </a:lnTo>
                <a:lnTo>
                  <a:pt x="15086" y="5426"/>
                </a:lnTo>
                <a:lnTo>
                  <a:pt x="15184" y="5426"/>
                </a:lnTo>
                <a:lnTo>
                  <a:pt x="15281" y="5402"/>
                </a:lnTo>
                <a:lnTo>
                  <a:pt x="15354" y="5353"/>
                </a:lnTo>
                <a:lnTo>
                  <a:pt x="15403" y="5280"/>
                </a:lnTo>
                <a:lnTo>
                  <a:pt x="15524" y="5207"/>
                </a:lnTo>
                <a:lnTo>
                  <a:pt x="15670" y="5134"/>
                </a:lnTo>
                <a:lnTo>
                  <a:pt x="15938" y="4940"/>
                </a:lnTo>
                <a:lnTo>
                  <a:pt x="16352" y="4526"/>
                </a:lnTo>
                <a:lnTo>
                  <a:pt x="16692" y="4210"/>
                </a:lnTo>
                <a:lnTo>
                  <a:pt x="17009" y="3869"/>
                </a:lnTo>
                <a:lnTo>
                  <a:pt x="17325" y="3504"/>
                </a:lnTo>
                <a:lnTo>
                  <a:pt x="17617" y="3115"/>
                </a:lnTo>
                <a:lnTo>
                  <a:pt x="17641" y="3066"/>
                </a:lnTo>
                <a:lnTo>
                  <a:pt x="17666" y="3017"/>
                </a:lnTo>
                <a:lnTo>
                  <a:pt x="17641" y="2896"/>
                </a:lnTo>
                <a:lnTo>
                  <a:pt x="17690" y="2774"/>
                </a:lnTo>
                <a:lnTo>
                  <a:pt x="17714" y="2701"/>
                </a:lnTo>
                <a:lnTo>
                  <a:pt x="17690" y="2652"/>
                </a:lnTo>
                <a:lnTo>
                  <a:pt x="17690" y="2579"/>
                </a:lnTo>
                <a:lnTo>
                  <a:pt x="17641" y="2531"/>
                </a:lnTo>
                <a:lnTo>
                  <a:pt x="17593" y="2506"/>
                </a:lnTo>
                <a:lnTo>
                  <a:pt x="17495" y="2482"/>
                </a:lnTo>
                <a:lnTo>
                  <a:pt x="16838" y="2360"/>
                </a:lnTo>
                <a:lnTo>
                  <a:pt x="16473" y="2312"/>
                </a:lnTo>
                <a:lnTo>
                  <a:pt x="16108" y="2287"/>
                </a:lnTo>
                <a:lnTo>
                  <a:pt x="16303" y="2068"/>
                </a:lnTo>
                <a:lnTo>
                  <a:pt x="16522" y="1801"/>
                </a:lnTo>
                <a:lnTo>
                  <a:pt x="16790" y="1582"/>
                </a:lnTo>
                <a:lnTo>
                  <a:pt x="17033" y="1338"/>
                </a:lnTo>
                <a:lnTo>
                  <a:pt x="17276" y="1095"/>
                </a:lnTo>
                <a:lnTo>
                  <a:pt x="17325" y="1022"/>
                </a:lnTo>
                <a:lnTo>
                  <a:pt x="17374" y="949"/>
                </a:lnTo>
                <a:lnTo>
                  <a:pt x="17374" y="876"/>
                </a:lnTo>
                <a:lnTo>
                  <a:pt x="17374" y="803"/>
                </a:lnTo>
                <a:lnTo>
                  <a:pt x="17325" y="681"/>
                </a:lnTo>
                <a:lnTo>
                  <a:pt x="17252" y="560"/>
                </a:lnTo>
                <a:lnTo>
                  <a:pt x="17155" y="487"/>
                </a:lnTo>
                <a:lnTo>
                  <a:pt x="17009" y="438"/>
                </a:lnTo>
                <a:lnTo>
                  <a:pt x="16960" y="462"/>
                </a:lnTo>
                <a:lnTo>
                  <a:pt x="16887" y="462"/>
                </a:lnTo>
                <a:lnTo>
                  <a:pt x="16838" y="511"/>
                </a:lnTo>
                <a:lnTo>
                  <a:pt x="16765" y="560"/>
                </a:lnTo>
                <a:lnTo>
                  <a:pt x="16571" y="803"/>
                </a:lnTo>
                <a:lnTo>
                  <a:pt x="16352" y="1022"/>
                </a:lnTo>
                <a:lnTo>
                  <a:pt x="16133" y="1241"/>
                </a:lnTo>
                <a:lnTo>
                  <a:pt x="15914" y="1460"/>
                </a:lnTo>
                <a:lnTo>
                  <a:pt x="15500" y="1971"/>
                </a:lnTo>
                <a:lnTo>
                  <a:pt x="15427" y="1436"/>
                </a:lnTo>
                <a:lnTo>
                  <a:pt x="15354" y="1095"/>
                </a:lnTo>
                <a:lnTo>
                  <a:pt x="15281" y="779"/>
                </a:lnTo>
                <a:lnTo>
                  <a:pt x="15184" y="462"/>
                </a:lnTo>
                <a:lnTo>
                  <a:pt x="15111" y="292"/>
                </a:lnTo>
                <a:lnTo>
                  <a:pt x="15013" y="146"/>
                </a:lnTo>
                <a:lnTo>
                  <a:pt x="14965" y="97"/>
                </a:lnTo>
                <a:lnTo>
                  <a:pt x="14916" y="49"/>
                </a:lnTo>
                <a:lnTo>
                  <a:pt x="14794" y="24"/>
                </a:lnTo>
                <a:lnTo>
                  <a:pt x="14721" y="0"/>
                </a:lnTo>
                <a:close/>
                <a:moveTo>
                  <a:pt x="7543" y="6691"/>
                </a:moveTo>
                <a:lnTo>
                  <a:pt x="7203" y="6716"/>
                </a:lnTo>
                <a:lnTo>
                  <a:pt x="6886" y="6789"/>
                </a:lnTo>
                <a:lnTo>
                  <a:pt x="6570" y="6862"/>
                </a:lnTo>
                <a:lnTo>
                  <a:pt x="6254" y="6983"/>
                </a:lnTo>
                <a:lnTo>
                  <a:pt x="5962" y="7105"/>
                </a:lnTo>
                <a:lnTo>
                  <a:pt x="5670" y="7275"/>
                </a:lnTo>
                <a:lnTo>
                  <a:pt x="5402" y="7470"/>
                </a:lnTo>
                <a:lnTo>
                  <a:pt x="5159" y="7713"/>
                </a:lnTo>
                <a:lnTo>
                  <a:pt x="4940" y="7957"/>
                </a:lnTo>
                <a:lnTo>
                  <a:pt x="4745" y="8249"/>
                </a:lnTo>
                <a:lnTo>
                  <a:pt x="4599" y="8565"/>
                </a:lnTo>
                <a:lnTo>
                  <a:pt x="4477" y="8857"/>
                </a:lnTo>
                <a:lnTo>
                  <a:pt x="4380" y="9149"/>
                </a:lnTo>
                <a:lnTo>
                  <a:pt x="4307" y="9441"/>
                </a:lnTo>
                <a:lnTo>
                  <a:pt x="4258" y="9733"/>
                </a:lnTo>
                <a:lnTo>
                  <a:pt x="4234" y="10025"/>
                </a:lnTo>
                <a:lnTo>
                  <a:pt x="4234" y="10317"/>
                </a:lnTo>
                <a:lnTo>
                  <a:pt x="4258" y="10609"/>
                </a:lnTo>
                <a:lnTo>
                  <a:pt x="4307" y="10901"/>
                </a:lnTo>
                <a:lnTo>
                  <a:pt x="4356" y="11193"/>
                </a:lnTo>
                <a:lnTo>
                  <a:pt x="4453" y="11461"/>
                </a:lnTo>
                <a:lnTo>
                  <a:pt x="4550" y="11728"/>
                </a:lnTo>
                <a:lnTo>
                  <a:pt x="4696" y="11996"/>
                </a:lnTo>
                <a:lnTo>
                  <a:pt x="4842" y="12239"/>
                </a:lnTo>
                <a:lnTo>
                  <a:pt x="5013" y="12458"/>
                </a:lnTo>
                <a:lnTo>
                  <a:pt x="5207" y="12677"/>
                </a:lnTo>
                <a:lnTo>
                  <a:pt x="5426" y="12872"/>
                </a:lnTo>
                <a:lnTo>
                  <a:pt x="5670" y="13067"/>
                </a:lnTo>
                <a:lnTo>
                  <a:pt x="5913" y="13213"/>
                </a:lnTo>
                <a:lnTo>
                  <a:pt x="6181" y="13334"/>
                </a:lnTo>
                <a:lnTo>
                  <a:pt x="6473" y="13456"/>
                </a:lnTo>
                <a:lnTo>
                  <a:pt x="6740" y="13529"/>
                </a:lnTo>
                <a:lnTo>
                  <a:pt x="7032" y="13602"/>
                </a:lnTo>
                <a:lnTo>
                  <a:pt x="7324" y="13650"/>
                </a:lnTo>
                <a:lnTo>
                  <a:pt x="7933" y="13650"/>
                </a:lnTo>
                <a:lnTo>
                  <a:pt x="8225" y="13626"/>
                </a:lnTo>
                <a:lnTo>
                  <a:pt x="8541" y="13577"/>
                </a:lnTo>
                <a:lnTo>
                  <a:pt x="8833" y="13505"/>
                </a:lnTo>
                <a:lnTo>
                  <a:pt x="9125" y="13407"/>
                </a:lnTo>
                <a:lnTo>
                  <a:pt x="9393" y="13310"/>
                </a:lnTo>
                <a:lnTo>
                  <a:pt x="9660" y="13164"/>
                </a:lnTo>
                <a:lnTo>
                  <a:pt x="9903" y="12994"/>
                </a:lnTo>
                <a:lnTo>
                  <a:pt x="10147" y="12823"/>
                </a:lnTo>
                <a:lnTo>
                  <a:pt x="10390" y="12604"/>
                </a:lnTo>
                <a:lnTo>
                  <a:pt x="10585" y="12361"/>
                </a:lnTo>
                <a:lnTo>
                  <a:pt x="10779" y="12118"/>
                </a:lnTo>
                <a:lnTo>
                  <a:pt x="10925" y="11826"/>
                </a:lnTo>
                <a:lnTo>
                  <a:pt x="11071" y="11558"/>
                </a:lnTo>
                <a:lnTo>
                  <a:pt x="11193" y="11242"/>
                </a:lnTo>
                <a:lnTo>
                  <a:pt x="11266" y="10950"/>
                </a:lnTo>
                <a:lnTo>
                  <a:pt x="11339" y="10633"/>
                </a:lnTo>
                <a:lnTo>
                  <a:pt x="11388" y="10317"/>
                </a:lnTo>
                <a:lnTo>
                  <a:pt x="11388" y="9976"/>
                </a:lnTo>
                <a:lnTo>
                  <a:pt x="11363" y="9660"/>
                </a:lnTo>
                <a:lnTo>
                  <a:pt x="11315" y="9368"/>
                </a:lnTo>
                <a:lnTo>
                  <a:pt x="11242" y="9052"/>
                </a:lnTo>
                <a:lnTo>
                  <a:pt x="11120" y="8760"/>
                </a:lnTo>
                <a:lnTo>
                  <a:pt x="10974" y="8492"/>
                </a:lnTo>
                <a:lnTo>
                  <a:pt x="10147" y="9295"/>
                </a:lnTo>
                <a:lnTo>
                  <a:pt x="9733" y="9733"/>
                </a:lnTo>
                <a:lnTo>
                  <a:pt x="9636" y="9855"/>
                </a:lnTo>
                <a:lnTo>
                  <a:pt x="9636" y="9879"/>
                </a:lnTo>
                <a:lnTo>
                  <a:pt x="9636" y="10244"/>
                </a:lnTo>
                <a:lnTo>
                  <a:pt x="9587" y="10609"/>
                </a:lnTo>
                <a:lnTo>
                  <a:pt x="9539" y="10779"/>
                </a:lnTo>
                <a:lnTo>
                  <a:pt x="9466" y="10950"/>
                </a:lnTo>
                <a:lnTo>
                  <a:pt x="9393" y="11096"/>
                </a:lnTo>
                <a:lnTo>
                  <a:pt x="9295" y="11242"/>
                </a:lnTo>
                <a:lnTo>
                  <a:pt x="9149" y="11363"/>
                </a:lnTo>
                <a:lnTo>
                  <a:pt x="9003" y="11485"/>
                </a:lnTo>
                <a:lnTo>
                  <a:pt x="8882" y="11582"/>
                </a:lnTo>
                <a:lnTo>
                  <a:pt x="8736" y="11655"/>
                </a:lnTo>
                <a:lnTo>
                  <a:pt x="8590" y="11704"/>
                </a:lnTo>
                <a:lnTo>
                  <a:pt x="8444" y="11728"/>
                </a:lnTo>
                <a:lnTo>
                  <a:pt x="8127" y="11777"/>
                </a:lnTo>
                <a:lnTo>
                  <a:pt x="7811" y="11777"/>
                </a:lnTo>
                <a:lnTo>
                  <a:pt x="7470" y="11728"/>
                </a:lnTo>
                <a:lnTo>
                  <a:pt x="7178" y="11631"/>
                </a:lnTo>
                <a:lnTo>
                  <a:pt x="6886" y="11509"/>
                </a:lnTo>
                <a:lnTo>
                  <a:pt x="6643" y="11339"/>
                </a:lnTo>
                <a:lnTo>
                  <a:pt x="6521" y="11217"/>
                </a:lnTo>
                <a:lnTo>
                  <a:pt x="6400" y="11096"/>
                </a:lnTo>
                <a:lnTo>
                  <a:pt x="6327" y="10974"/>
                </a:lnTo>
                <a:lnTo>
                  <a:pt x="6254" y="10852"/>
                </a:lnTo>
                <a:lnTo>
                  <a:pt x="6132" y="10560"/>
                </a:lnTo>
                <a:lnTo>
                  <a:pt x="6059" y="10244"/>
                </a:lnTo>
                <a:lnTo>
                  <a:pt x="6059" y="9928"/>
                </a:lnTo>
                <a:lnTo>
                  <a:pt x="6083" y="9636"/>
                </a:lnTo>
                <a:lnTo>
                  <a:pt x="6181" y="9319"/>
                </a:lnTo>
                <a:lnTo>
                  <a:pt x="6302" y="9052"/>
                </a:lnTo>
                <a:lnTo>
                  <a:pt x="6400" y="8906"/>
                </a:lnTo>
                <a:lnTo>
                  <a:pt x="6497" y="8808"/>
                </a:lnTo>
                <a:lnTo>
                  <a:pt x="6594" y="8687"/>
                </a:lnTo>
                <a:lnTo>
                  <a:pt x="6716" y="8614"/>
                </a:lnTo>
                <a:lnTo>
                  <a:pt x="6984" y="8468"/>
                </a:lnTo>
                <a:lnTo>
                  <a:pt x="7276" y="8370"/>
                </a:lnTo>
                <a:lnTo>
                  <a:pt x="7495" y="8322"/>
                </a:lnTo>
                <a:lnTo>
                  <a:pt x="7689" y="8322"/>
                </a:lnTo>
                <a:lnTo>
                  <a:pt x="8054" y="8370"/>
                </a:lnTo>
                <a:lnTo>
                  <a:pt x="8200" y="8200"/>
                </a:lnTo>
                <a:lnTo>
                  <a:pt x="8565" y="7811"/>
                </a:lnTo>
                <a:lnTo>
                  <a:pt x="8955" y="7421"/>
                </a:lnTo>
                <a:lnTo>
                  <a:pt x="9344" y="7032"/>
                </a:lnTo>
                <a:lnTo>
                  <a:pt x="9295" y="6983"/>
                </a:lnTo>
                <a:lnTo>
                  <a:pt x="9247" y="6959"/>
                </a:lnTo>
                <a:lnTo>
                  <a:pt x="8906" y="6862"/>
                </a:lnTo>
                <a:lnTo>
                  <a:pt x="8565" y="6764"/>
                </a:lnTo>
                <a:lnTo>
                  <a:pt x="8225" y="6716"/>
                </a:lnTo>
                <a:lnTo>
                  <a:pt x="7884" y="6691"/>
                </a:lnTo>
                <a:close/>
                <a:moveTo>
                  <a:pt x="13407" y="15621"/>
                </a:moveTo>
                <a:lnTo>
                  <a:pt x="13505" y="15694"/>
                </a:lnTo>
                <a:lnTo>
                  <a:pt x="13310" y="15865"/>
                </a:lnTo>
                <a:lnTo>
                  <a:pt x="13213" y="15962"/>
                </a:lnTo>
                <a:lnTo>
                  <a:pt x="13115" y="16059"/>
                </a:lnTo>
                <a:lnTo>
                  <a:pt x="12969" y="16278"/>
                </a:lnTo>
                <a:lnTo>
                  <a:pt x="12969" y="16303"/>
                </a:lnTo>
                <a:lnTo>
                  <a:pt x="12969" y="16351"/>
                </a:lnTo>
                <a:lnTo>
                  <a:pt x="12994" y="16400"/>
                </a:lnTo>
                <a:lnTo>
                  <a:pt x="13067" y="16424"/>
                </a:lnTo>
                <a:lnTo>
                  <a:pt x="13115" y="16424"/>
                </a:lnTo>
                <a:lnTo>
                  <a:pt x="13140" y="16400"/>
                </a:lnTo>
                <a:lnTo>
                  <a:pt x="13237" y="16327"/>
                </a:lnTo>
                <a:lnTo>
                  <a:pt x="13334" y="16254"/>
                </a:lnTo>
                <a:lnTo>
                  <a:pt x="13553" y="16132"/>
                </a:lnTo>
                <a:lnTo>
                  <a:pt x="13699" y="16035"/>
                </a:lnTo>
                <a:lnTo>
                  <a:pt x="13845" y="15938"/>
                </a:lnTo>
                <a:lnTo>
                  <a:pt x="13918" y="15986"/>
                </a:lnTo>
                <a:lnTo>
                  <a:pt x="13772" y="16132"/>
                </a:lnTo>
                <a:lnTo>
                  <a:pt x="13651" y="16254"/>
                </a:lnTo>
                <a:lnTo>
                  <a:pt x="13553" y="16351"/>
                </a:lnTo>
                <a:lnTo>
                  <a:pt x="13456" y="16497"/>
                </a:lnTo>
                <a:lnTo>
                  <a:pt x="13407" y="16570"/>
                </a:lnTo>
                <a:lnTo>
                  <a:pt x="13383" y="16643"/>
                </a:lnTo>
                <a:lnTo>
                  <a:pt x="13383" y="16692"/>
                </a:lnTo>
                <a:lnTo>
                  <a:pt x="13432" y="16741"/>
                </a:lnTo>
                <a:lnTo>
                  <a:pt x="13553" y="16741"/>
                </a:lnTo>
                <a:lnTo>
                  <a:pt x="13675" y="16668"/>
                </a:lnTo>
                <a:lnTo>
                  <a:pt x="13870" y="16497"/>
                </a:lnTo>
                <a:lnTo>
                  <a:pt x="14137" y="16278"/>
                </a:lnTo>
                <a:lnTo>
                  <a:pt x="14186" y="16230"/>
                </a:lnTo>
                <a:lnTo>
                  <a:pt x="14283" y="16351"/>
                </a:lnTo>
                <a:lnTo>
                  <a:pt x="13967" y="16643"/>
                </a:lnTo>
                <a:lnTo>
                  <a:pt x="13821" y="16862"/>
                </a:lnTo>
                <a:lnTo>
                  <a:pt x="13675" y="17057"/>
                </a:lnTo>
                <a:lnTo>
                  <a:pt x="13675" y="17106"/>
                </a:lnTo>
                <a:lnTo>
                  <a:pt x="13724" y="17106"/>
                </a:lnTo>
                <a:lnTo>
                  <a:pt x="13967" y="16984"/>
                </a:lnTo>
                <a:lnTo>
                  <a:pt x="14210" y="16887"/>
                </a:lnTo>
                <a:lnTo>
                  <a:pt x="14381" y="16789"/>
                </a:lnTo>
                <a:lnTo>
                  <a:pt x="14527" y="16668"/>
                </a:lnTo>
                <a:lnTo>
                  <a:pt x="14600" y="16765"/>
                </a:lnTo>
                <a:lnTo>
                  <a:pt x="14575" y="16789"/>
                </a:lnTo>
                <a:lnTo>
                  <a:pt x="14259" y="17033"/>
                </a:lnTo>
                <a:lnTo>
                  <a:pt x="14113" y="17154"/>
                </a:lnTo>
                <a:lnTo>
                  <a:pt x="13991" y="17300"/>
                </a:lnTo>
                <a:lnTo>
                  <a:pt x="13991" y="17349"/>
                </a:lnTo>
                <a:lnTo>
                  <a:pt x="14016" y="17349"/>
                </a:lnTo>
                <a:lnTo>
                  <a:pt x="14210" y="17300"/>
                </a:lnTo>
                <a:lnTo>
                  <a:pt x="14356" y="17252"/>
                </a:lnTo>
                <a:lnTo>
                  <a:pt x="14551" y="17154"/>
                </a:lnTo>
                <a:lnTo>
                  <a:pt x="14721" y="17057"/>
                </a:lnTo>
                <a:lnTo>
                  <a:pt x="14746" y="17203"/>
                </a:lnTo>
                <a:lnTo>
                  <a:pt x="14624" y="17252"/>
                </a:lnTo>
                <a:lnTo>
                  <a:pt x="14478" y="17300"/>
                </a:lnTo>
                <a:lnTo>
                  <a:pt x="14332" y="17373"/>
                </a:lnTo>
                <a:lnTo>
                  <a:pt x="14259" y="17422"/>
                </a:lnTo>
                <a:lnTo>
                  <a:pt x="14186" y="17471"/>
                </a:lnTo>
                <a:lnTo>
                  <a:pt x="14137" y="17544"/>
                </a:lnTo>
                <a:lnTo>
                  <a:pt x="14162" y="17641"/>
                </a:lnTo>
                <a:lnTo>
                  <a:pt x="14210" y="17690"/>
                </a:lnTo>
                <a:lnTo>
                  <a:pt x="14283" y="17714"/>
                </a:lnTo>
                <a:lnTo>
                  <a:pt x="14429" y="17714"/>
                </a:lnTo>
                <a:lnTo>
                  <a:pt x="14575" y="17665"/>
                </a:lnTo>
                <a:lnTo>
                  <a:pt x="14697" y="17617"/>
                </a:lnTo>
                <a:lnTo>
                  <a:pt x="14697" y="17641"/>
                </a:lnTo>
                <a:lnTo>
                  <a:pt x="14600" y="17738"/>
                </a:lnTo>
                <a:lnTo>
                  <a:pt x="14502" y="17811"/>
                </a:lnTo>
                <a:lnTo>
                  <a:pt x="14405" y="17860"/>
                </a:lnTo>
                <a:lnTo>
                  <a:pt x="14283" y="17884"/>
                </a:lnTo>
                <a:lnTo>
                  <a:pt x="14162" y="17909"/>
                </a:lnTo>
                <a:lnTo>
                  <a:pt x="14040" y="17884"/>
                </a:lnTo>
                <a:lnTo>
                  <a:pt x="13772" y="17836"/>
                </a:lnTo>
                <a:lnTo>
                  <a:pt x="13529" y="17738"/>
                </a:lnTo>
                <a:lnTo>
                  <a:pt x="13261" y="17592"/>
                </a:lnTo>
                <a:lnTo>
                  <a:pt x="13067" y="17471"/>
                </a:lnTo>
                <a:lnTo>
                  <a:pt x="12896" y="17349"/>
                </a:lnTo>
                <a:lnTo>
                  <a:pt x="12726" y="17179"/>
                </a:lnTo>
                <a:lnTo>
                  <a:pt x="12556" y="16984"/>
                </a:lnTo>
                <a:lnTo>
                  <a:pt x="12337" y="16765"/>
                </a:lnTo>
                <a:lnTo>
                  <a:pt x="12239" y="16692"/>
                </a:lnTo>
                <a:lnTo>
                  <a:pt x="12118" y="16668"/>
                </a:lnTo>
                <a:lnTo>
                  <a:pt x="12458" y="16424"/>
                </a:lnTo>
                <a:lnTo>
                  <a:pt x="12799" y="16181"/>
                </a:lnTo>
                <a:lnTo>
                  <a:pt x="13115" y="15913"/>
                </a:lnTo>
                <a:lnTo>
                  <a:pt x="13407" y="15621"/>
                </a:lnTo>
                <a:close/>
                <a:moveTo>
                  <a:pt x="2287" y="15548"/>
                </a:moveTo>
                <a:lnTo>
                  <a:pt x="2579" y="15840"/>
                </a:lnTo>
                <a:lnTo>
                  <a:pt x="2871" y="16084"/>
                </a:lnTo>
                <a:lnTo>
                  <a:pt x="3188" y="16351"/>
                </a:lnTo>
                <a:lnTo>
                  <a:pt x="3504" y="16570"/>
                </a:lnTo>
                <a:lnTo>
                  <a:pt x="3382" y="16765"/>
                </a:lnTo>
                <a:lnTo>
                  <a:pt x="3358" y="16741"/>
                </a:lnTo>
                <a:lnTo>
                  <a:pt x="3309" y="16668"/>
                </a:lnTo>
                <a:lnTo>
                  <a:pt x="3261" y="16619"/>
                </a:lnTo>
                <a:lnTo>
                  <a:pt x="3115" y="16522"/>
                </a:lnTo>
                <a:lnTo>
                  <a:pt x="2944" y="16449"/>
                </a:lnTo>
                <a:lnTo>
                  <a:pt x="2823" y="16351"/>
                </a:lnTo>
                <a:lnTo>
                  <a:pt x="2774" y="16351"/>
                </a:lnTo>
                <a:lnTo>
                  <a:pt x="2774" y="16376"/>
                </a:lnTo>
                <a:lnTo>
                  <a:pt x="2823" y="16522"/>
                </a:lnTo>
                <a:lnTo>
                  <a:pt x="2944" y="16668"/>
                </a:lnTo>
                <a:lnTo>
                  <a:pt x="2969" y="16692"/>
                </a:lnTo>
                <a:lnTo>
                  <a:pt x="2725" y="16546"/>
                </a:lnTo>
                <a:lnTo>
                  <a:pt x="2604" y="16497"/>
                </a:lnTo>
                <a:lnTo>
                  <a:pt x="2458" y="16473"/>
                </a:lnTo>
                <a:lnTo>
                  <a:pt x="2433" y="16473"/>
                </a:lnTo>
                <a:lnTo>
                  <a:pt x="2433" y="16522"/>
                </a:lnTo>
                <a:lnTo>
                  <a:pt x="2482" y="16619"/>
                </a:lnTo>
                <a:lnTo>
                  <a:pt x="2555" y="16692"/>
                </a:lnTo>
                <a:lnTo>
                  <a:pt x="2725" y="16862"/>
                </a:lnTo>
                <a:lnTo>
                  <a:pt x="2896" y="17008"/>
                </a:lnTo>
                <a:lnTo>
                  <a:pt x="3090" y="17130"/>
                </a:lnTo>
                <a:lnTo>
                  <a:pt x="2920" y="17300"/>
                </a:lnTo>
                <a:lnTo>
                  <a:pt x="2871" y="17276"/>
                </a:lnTo>
                <a:lnTo>
                  <a:pt x="2774" y="17203"/>
                </a:lnTo>
                <a:lnTo>
                  <a:pt x="2701" y="17106"/>
                </a:lnTo>
                <a:lnTo>
                  <a:pt x="2604" y="17008"/>
                </a:lnTo>
                <a:lnTo>
                  <a:pt x="2506" y="16935"/>
                </a:lnTo>
                <a:lnTo>
                  <a:pt x="2385" y="16887"/>
                </a:lnTo>
                <a:lnTo>
                  <a:pt x="2336" y="16862"/>
                </a:lnTo>
                <a:lnTo>
                  <a:pt x="2263" y="16887"/>
                </a:lnTo>
                <a:lnTo>
                  <a:pt x="2239" y="16911"/>
                </a:lnTo>
                <a:lnTo>
                  <a:pt x="2239" y="16960"/>
                </a:lnTo>
                <a:lnTo>
                  <a:pt x="2287" y="17057"/>
                </a:lnTo>
                <a:lnTo>
                  <a:pt x="2336" y="17179"/>
                </a:lnTo>
                <a:lnTo>
                  <a:pt x="2433" y="17300"/>
                </a:lnTo>
                <a:lnTo>
                  <a:pt x="2506" y="17422"/>
                </a:lnTo>
                <a:lnTo>
                  <a:pt x="2652" y="17544"/>
                </a:lnTo>
                <a:lnTo>
                  <a:pt x="2531" y="17617"/>
                </a:lnTo>
                <a:lnTo>
                  <a:pt x="2336" y="17519"/>
                </a:lnTo>
                <a:lnTo>
                  <a:pt x="2166" y="17398"/>
                </a:lnTo>
                <a:lnTo>
                  <a:pt x="2068" y="17325"/>
                </a:lnTo>
                <a:lnTo>
                  <a:pt x="1995" y="17300"/>
                </a:lnTo>
                <a:lnTo>
                  <a:pt x="1898" y="17252"/>
                </a:lnTo>
                <a:lnTo>
                  <a:pt x="1777" y="17227"/>
                </a:lnTo>
                <a:lnTo>
                  <a:pt x="1752" y="17252"/>
                </a:lnTo>
                <a:lnTo>
                  <a:pt x="1728" y="17276"/>
                </a:lnTo>
                <a:lnTo>
                  <a:pt x="1777" y="17398"/>
                </a:lnTo>
                <a:lnTo>
                  <a:pt x="1825" y="17519"/>
                </a:lnTo>
                <a:lnTo>
                  <a:pt x="1898" y="17641"/>
                </a:lnTo>
                <a:lnTo>
                  <a:pt x="1995" y="17738"/>
                </a:lnTo>
                <a:lnTo>
                  <a:pt x="2117" y="17860"/>
                </a:lnTo>
                <a:lnTo>
                  <a:pt x="1874" y="17763"/>
                </a:lnTo>
                <a:lnTo>
                  <a:pt x="1679" y="17665"/>
                </a:lnTo>
                <a:lnTo>
                  <a:pt x="1582" y="17617"/>
                </a:lnTo>
                <a:lnTo>
                  <a:pt x="1485" y="17592"/>
                </a:lnTo>
                <a:lnTo>
                  <a:pt x="1436" y="17592"/>
                </a:lnTo>
                <a:lnTo>
                  <a:pt x="1363" y="17641"/>
                </a:lnTo>
                <a:lnTo>
                  <a:pt x="1339" y="17690"/>
                </a:lnTo>
                <a:lnTo>
                  <a:pt x="1339" y="17738"/>
                </a:lnTo>
                <a:lnTo>
                  <a:pt x="1412" y="17860"/>
                </a:lnTo>
                <a:lnTo>
                  <a:pt x="1509" y="17957"/>
                </a:lnTo>
                <a:lnTo>
                  <a:pt x="1363" y="17909"/>
                </a:lnTo>
                <a:lnTo>
                  <a:pt x="1266" y="17836"/>
                </a:lnTo>
                <a:lnTo>
                  <a:pt x="1168" y="17738"/>
                </a:lnTo>
                <a:lnTo>
                  <a:pt x="1095" y="17592"/>
                </a:lnTo>
                <a:lnTo>
                  <a:pt x="1071" y="17422"/>
                </a:lnTo>
                <a:lnTo>
                  <a:pt x="1095" y="17227"/>
                </a:lnTo>
                <a:lnTo>
                  <a:pt x="1144" y="17057"/>
                </a:lnTo>
                <a:lnTo>
                  <a:pt x="1217" y="16887"/>
                </a:lnTo>
                <a:lnTo>
                  <a:pt x="1436" y="16522"/>
                </a:lnTo>
                <a:lnTo>
                  <a:pt x="1631" y="16254"/>
                </a:lnTo>
                <a:lnTo>
                  <a:pt x="1777" y="16059"/>
                </a:lnTo>
                <a:lnTo>
                  <a:pt x="1947" y="15889"/>
                </a:lnTo>
                <a:lnTo>
                  <a:pt x="2117" y="15719"/>
                </a:lnTo>
                <a:lnTo>
                  <a:pt x="2287" y="15548"/>
                </a:lnTo>
                <a:close/>
                <a:moveTo>
                  <a:pt x="7689" y="2336"/>
                </a:moveTo>
                <a:lnTo>
                  <a:pt x="7203" y="2360"/>
                </a:lnTo>
                <a:lnTo>
                  <a:pt x="6716" y="2409"/>
                </a:lnTo>
                <a:lnTo>
                  <a:pt x="6205" y="2482"/>
                </a:lnTo>
                <a:lnTo>
                  <a:pt x="5718" y="2604"/>
                </a:lnTo>
                <a:lnTo>
                  <a:pt x="5256" y="2725"/>
                </a:lnTo>
                <a:lnTo>
                  <a:pt x="4794" y="2896"/>
                </a:lnTo>
                <a:lnTo>
                  <a:pt x="4404" y="3066"/>
                </a:lnTo>
                <a:lnTo>
                  <a:pt x="4015" y="3261"/>
                </a:lnTo>
                <a:lnTo>
                  <a:pt x="3626" y="3480"/>
                </a:lnTo>
                <a:lnTo>
                  <a:pt x="3261" y="3723"/>
                </a:lnTo>
                <a:lnTo>
                  <a:pt x="2896" y="3966"/>
                </a:lnTo>
                <a:lnTo>
                  <a:pt x="2555" y="4258"/>
                </a:lnTo>
                <a:lnTo>
                  <a:pt x="2214" y="4526"/>
                </a:lnTo>
                <a:lnTo>
                  <a:pt x="1923" y="4842"/>
                </a:lnTo>
                <a:lnTo>
                  <a:pt x="1655" y="5134"/>
                </a:lnTo>
                <a:lnTo>
                  <a:pt x="1412" y="5451"/>
                </a:lnTo>
                <a:lnTo>
                  <a:pt x="1217" y="5791"/>
                </a:lnTo>
                <a:lnTo>
                  <a:pt x="1071" y="6156"/>
                </a:lnTo>
                <a:lnTo>
                  <a:pt x="657" y="7105"/>
                </a:lnTo>
                <a:lnTo>
                  <a:pt x="463" y="7592"/>
                </a:lnTo>
                <a:lnTo>
                  <a:pt x="292" y="8078"/>
                </a:lnTo>
                <a:lnTo>
                  <a:pt x="171" y="8565"/>
                </a:lnTo>
                <a:lnTo>
                  <a:pt x="73" y="9052"/>
                </a:lnTo>
                <a:lnTo>
                  <a:pt x="25" y="9563"/>
                </a:lnTo>
                <a:lnTo>
                  <a:pt x="0" y="10074"/>
                </a:lnTo>
                <a:lnTo>
                  <a:pt x="25" y="10585"/>
                </a:lnTo>
                <a:lnTo>
                  <a:pt x="49" y="11096"/>
                </a:lnTo>
                <a:lnTo>
                  <a:pt x="122" y="11607"/>
                </a:lnTo>
                <a:lnTo>
                  <a:pt x="195" y="12093"/>
                </a:lnTo>
                <a:lnTo>
                  <a:pt x="268" y="12531"/>
                </a:lnTo>
                <a:lnTo>
                  <a:pt x="414" y="12945"/>
                </a:lnTo>
                <a:lnTo>
                  <a:pt x="584" y="13359"/>
                </a:lnTo>
                <a:lnTo>
                  <a:pt x="779" y="13723"/>
                </a:lnTo>
                <a:lnTo>
                  <a:pt x="1022" y="14088"/>
                </a:lnTo>
                <a:lnTo>
                  <a:pt x="1290" y="14453"/>
                </a:lnTo>
                <a:lnTo>
                  <a:pt x="1558" y="14794"/>
                </a:lnTo>
                <a:lnTo>
                  <a:pt x="1850" y="15135"/>
                </a:lnTo>
                <a:lnTo>
                  <a:pt x="1995" y="15281"/>
                </a:lnTo>
                <a:lnTo>
                  <a:pt x="1850" y="15378"/>
                </a:lnTo>
                <a:lnTo>
                  <a:pt x="1704" y="15500"/>
                </a:lnTo>
                <a:lnTo>
                  <a:pt x="1582" y="15621"/>
                </a:lnTo>
                <a:lnTo>
                  <a:pt x="1460" y="15767"/>
                </a:lnTo>
                <a:lnTo>
                  <a:pt x="1217" y="16084"/>
                </a:lnTo>
                <a:lnTo>
                  <a:pt x="1047" y="16351"/>
                </a:lnTo>
                <a:lnTo>
                  <a:pt x="925" y="16546"/>
                </a:lnTo>
                <a:lnTo>
                  <a:pt x="828" y="16741"/>
                </a:lnTo>
                <a:lnTo>
                  <a:pt x="730" y="16960"/>
                </a:lnTo>
                <a:lnTo>
                  <a:pt x="682" y="17179"/>
                </a:lnTo>
                <a:lnTo>
                  <a:pt x="633" y="17398"/>
                </a:lnTo>
                <a:lnTo>
                  <a:pt x="657" y="17617"/>
                </a:lnTo>
                <a:lnTo>
                  <a:pt x="706" y="17836"/>
                </a:lnTo>
                <a:lnTo>
                  <a:pt x="828" y="18055"/>
                </a:lnTo>
                <a:lnTo>
                  <a:pt x="901" y="18152"/>
                </a:lnTo>
                <a:lnTo>
                  <a:pt x="974" y="18225"/>
                </a:lnTo>
                <a:lnTo>
                  <a:pt x="1144" y="18322"/>
                </a:lnTo>
                <a:lnTo>
                  <a:pt x="1339" y="18395"/>
                </a:lnTo>
                <a:lnTo>
                  <a:pt x="1558" y="18420"/>
                </a:lnTo>
                <a:lnTo>
                  <a:pt x="1777" y="18420"/>
                </a:lnTo>
                <a:lnTo>
                  <a:pt x="1995" y="18371"/>
                </a:lnTo>
                <a:lnTo>
                  <a:pt x="2190" y="18322"/>
                </a:lnTo>
                <a:lnTo>
                  <a:pt x="2385" y="18249"/>
                </a:lnTo>
                <a:lnTo>
                  <a:pt x="2604" y="18128"/>
                </a:lnTo>
                <a:lnTo>
                  <a:pt x="2823" y="18006"/>
                </a:lnTo>
                <a:lnTo>
                  <a:pt x="3042" y="17836"/>
                </a:lnTo>
                <a:lnTo>
                  <a:pt x="3236" y="17665"/>
                </a:lnTo>
                <a:lnTo>
                  <a:pt x="3431" y="17471"/>
                </a:lnTo>
                <a:lnTo>
                  <a:pt x="3601" y="17276"/>
                </a:lnTo>
                <a:lnTo>
                  <a:pt x="3893" y="16838"/>
                </a:lnTo>
                <a:lnTo>
                  <a:pt x="4258" y="17081"/>
                </a:lnTo>
                <a:lnTo>
                  <a:pt x="4648" y="17276"/>
                </a:lnTo>
                <a:lnTo>
                  <a:pt x="4867" y="17398"/>
                </a:lnTo>
                <a:lnTo>
                  <a:pt x="5110" y="17495"/>
                </a:lnTo>
                <a:lnTo>
                  <a:pt x="5353" y="17568"/>
                </a:lnTo>
                <a:lnTo>
                  <a:pt x="5597" y="17641"/>
                </a:lnTo>
                <a:lnTo>
                  <a:pt x="6083" y="17738"/>
                </a:lnTo>
                <a:lnTo>
                  <a:pt x="6594" y="17811"/>
                </a:lnTo>
                <a:lnTo>
                  <a:pt x="7057" y="17884"/>
                </a:lnTo>
                <a:lnTo>
                  <a:pt x="7519" y="17909"/>
                </a:lnTo>
                <a:lnTo>
                  <a:pt x="8006" y="17909"/>
                </a:lnTo>
                <a:lnTo>
                  <a:pt x="8492" y="17860"/>
                </a:lnTo>
                <a:lnTo>
                  <a:pt x="8541" y="17884"/>
                </a:lnTo>
                <a:lnTo>
                  <a:pt x="8590" y="17860"/>
                </a:lnTo>
                <a:lnTo>
                  <a:pt x="8736" y="17811"/>
                </a:lnTo>
                <a:lnTo>
                  <a:pt x="8906" y="17787"/>
                </a:lnTo>
                <a:lnTo>
                  <a:pt x="9222" y="17738"/>
                </a:lnTo>
                <a:lnTo>
                  <a:pt x="9514" y="17690"/>
                </a:lnTo>
                <a:lnTo>
                  <a:pt x="9782" y="17592"/>
                </a:lnTo>
                <a:lnTo>
                  <a:pt x="10317" y="17398"/>
                </a:lnTo>
                <a:lnTo>
                  <a:pt x="11120" y="17130"/>
                </a:lnTo>
                <a:lnTo>
                  <a:pt x="11509" y="16984"/>
                </a:lnTo>
                <a:lnTo>
                  <a:pt x="11899" y="16789"/>
                </a:lnTo>
                <a:lnTo>
                  <a:pt x="11899" y="16814"/>
                </a:lnTo>
                <a:lnTo>
                  <a:pt x="11996" y="17033"/>
                </a:lnTo>
                <a:lnTo>
                  <a:pt x="12118" y="17227"/>
                </a:lnTo>
                <a:lnTo>
                  <a:pt x="12288" y="17446"/>
                </a:lnTo>
                <a:lnTo>
                  <a:pt x="12483" y="17641"/>
                </a:lnTo>
                <a:lnTo>
                  <a:pt x="12702" y="17811"/>
                </a:lnTo>
                <a:lnTo>
                  <a:pt x="12921" y="17957"/>
                </a:lnTo>
                <a:lnTo>
                  <a:pt x="13115" y="18079"/>
                </a:lnTo>
                <a:lnTo>
                  <a:pt x="13334" y="18176"/>
                </a:lnTo>
                <a:lnTo>
                  <a:pt x="13529" y="18249"/>
                </a:lnTo>
                <a:lnTo>
                  <a:pt x="13748" y="18298"/>
                </a:lnTo>
                <a:lnTo>
                  <a:pt x="13991" y="18347"/>
                </a:lnTo>
                <a:lnTo>
                  <a:pt x="14259" y="18347"/>
                </a:lnTo>
                <a:lnTo>
                  <a:pt x="14478" y="18322"/>
                </a:lnTo>
                <a:lnTo>
                  <a:pt x="14721" y="18249"/>
                </a:lnTo>
                <a:lnTo>
                  <a:pt x="14819" y="18176"/>
                </a:lnTo>
                <a:lnTo>
                  <a:pt x="14892" y="18103"/>
                </a:lnTo>
                <a:lnTo>
                  <a:pt x="14989" y="18030"/>
                </a:lnTo>
                <a:lnTo>
                  <a:pt x="15038" y="17933"/>
                </a:lnTo>
                <a:lnTo>
                  <a:pt x="15135" y="17763"/>
                </a:lnTo>
                <a:lnTo>
                  <a:pt x="15159" y="17568"/>
                </a:lnTo>
                <a:lnTo>
                  <a:pt x="15184" y="17373"/>
                </a:lnTo>
                <a:lnTo>
                  <a:pt x="15159" y="17203"/>
                </a:lnTo>
                <a:lnTo>
                  <a:pt x="15111" y="17008"/>
                </a:lnTo>
                <a:lnTo>
                  <a:pt x="15062" y="16838"/>
                </a:lnTo>
                <a:lnTo>
                  <a:pt x="14965" y="16643"/>
                </a:lnTo>
                <a:lnTo>
                  <a:pt x="14867" y="16473"/>
                </a:lnTo>
                <a:lnTo>
                  <a:pt x="14600" y="16132"/>
                </a:lnTo>
                <a:lnTo>
                  <a:pt x="14308" y="15792"/>
                </a:lnTo>
                <a:lnTo>
                  <a:pt x="13991" y="15524"/>
                </a:lnTo>
                <a:lnTo>
                  <a:pt x="13675" y="15281"/>
                </a:lnTo>
                <a:lnTo>
                  <a:pt x="13967" y="14916"/>
                </a:lnTo>
                <a:lnTo>
                  <a:pt x="14235" y="14551"/>
                </a:lnTo>
                <a:lnTo>
                  <a:pt x="14478" y="14137"/>
                </a:lnTo>
                <a:lnTo>
                  <a:pt x="14673" y="13748"/>
                </a:lnTo>
                <a:lnTo>
                  <a:pt x="14916" y="13237"/>
                </a:lnTo>
                <a:lnTo>
                  <a:pt x="15111" y="12677"/>
                </a:lnTo>
                <a:lnTo>
                  <a:pt x="15257" y="12118"/>
                </a:lnTo>
                <a:lnTo>
                  <a:pt x="15378" y="11534"/>
                </a:lnTo>
                <a:lnTo>
                  <a:pt x="15476" y="10950"/>
                </a:lnTo>
                <a:lnTo>
                  <a:pt x="15524" y="10366"/>
                </a:lnTo>
                <a:lnTo>
                  <a:pt x="15549" y="9782"/>
                </a:lnTo>
                <a:lnTo>
                  <a:pt x="15549" y="9222"/>
                </a:lnTo>
                <a:lnTo>
                  <a:pt x="15524" y="8979"/>
                </a:lnTo>
                <a:lnTo>
                  <a:pt x="15476" y="8735"/>
                </a:lnTo>
                <a:lnTo>
                  <a:pt x="15354" y="8249"/>
                </a:lnTo>
                <a:lnTo>
                  <a:pt x="15208" y="7786"/>
                </a:lnTo>
                <a:lnTo>
                  <a:pt x="15038" y="7348"/>
                </a:lnTo>
                <a:lnTo>
                  <a:pt x="14867" y="6910"/>
                </a:lnTo>
                <a:lnTo>
                  <a:pt x="14794" y="6691"/>
                </a:lnTo>
                <a:lnTo>
                  <a:pt x="14697" y="6472"/>
                </a:lnTo>
                <a:lnTo>
                  <a:pt x="14575" y="6278"/>
                </a:lnTo>
                <a:lnTo>
                  <a:pt x="14429" y="6107"/>
                </a:lnTo>
                <a:lnTo>
                  <a:pt x="14381" y="6107"/>
                </a:lnTo>
                <a:lnTo>
                  <a:pt x="13991" y="6034"/>
                </a:lnTo>
                <a:lnTo>
                  <a:pt x="13578" y="5961"/>
                </a:lnTo>
                <a:lnTo>
                  <a:pt x="13042" y="6521"/>
                </a:lnTo>
                <a:lnTo>
                  <a:pt x="12458" y="7105"/>
                </a:lnTo>
                <a:lnTo>
                  <a:pt x="12580" y="7202"/>
                </a:lnTo>
                <a:lnTo>
                  <a:pt x="12702" y="7324"/>
                </a:lnTo>
                <a:lnTo>
                  <a:pt x="12799" y="7470"/>
                </a:lnTo>
                <a:lnTo>
                  <a:pt x="12872" y="7616"/>
                </a:lnTo>
                <a:lnTo>
                  <a:pt x="13018" y="7957"/>
                </a:lnTo>
                <a:lnTo>
                  <a:pt x="13140" y="8249"/>
                </a:lnTo>
                <a:lnTo>
                  <a:pt x="13213" y="8468"/>
                </a:lnTo>
                <a:lnTo>
                  <a:pt x="13286" y="8687"/>
                </a:lnTo>
                <a:lnTo>
                  <a:pt x="13383" y="9173"/>
                </a:lnTo>
                <a:lnTo>
                  <a:pt x="13407" y="9684"/>
                </a:lnTo>
                <a:lnTo>
                  <a:pt x="13407" y="10147"/>
                </a:lnTo>
                <a:lnTo>
                  <a:pt x="13383" y="10585"/>
                </a:lnTo>
                <a:lnTo>
                  <a:pt x="13310" y="11023"/>
                </a:lnTo>
                <a:lnTo>
                  <a:pt x="13188" y="11436"/>
                </a:lnTo>
                <a:lnTo>
                  <a:pt x="13042" y="11850"/>
                </a:lnTo>
                <a:lnTo>
                  <a:pt x="12872" y="12264"/>
                </a:lnTo>
                <a:lnTo>
                  <a:pt x="12677" y="12653"/>
                </a:lnTo>
                <a:lnTo>
                  <a:pt x="12458" y="13018"/>
                </a:lnTo>
                <a:lnTo>
                  <a:pt x="12239" y="13383"/>
                </a:lnTo>
                <a:lnTo>
                  <a:pt x="11923" y="13748"/>
                </a:lnTo>
                <a:lnTo>
                  <a:pt x="11582" y="14088"/>
                </a:lnTo>
                <a:lnTo>
                  <a:pt x="11217" y="14380"/>
                </a:lnTo>
                <a:lnTo>
                  <a:pt x="10828" y="14648"/>
                </a:lnTo>
                <a:lnTo>
                  <a:pt x="10414" y="14867"/>
                </a:lnTo>
                <a:lnTo>
                  <a:pt x="9976" y="15062"/>
                </a:lnTo>
                <a:lnTo>
                  <a:pt x="9539" y="15256"/>
                </a:lnTo>
                <a:lnTo>
                  <a:pt x="9101" y="15427"/>
                </a:lnTo>
                <a:lnTo>
                  <a:pt x="8809" y="15524"/>
                </a:lnTo>
                <a:lnTo>
                  <a:pt x="8517" y="15597"/>
                </a:lnTo>
                <a:lnTo>
                  <a:pt x="8225" y="15646"/>
                </a:lnTo>
                <a:lnTo>
                  <a:pt x="7957" y="15670"/>
                </a:lnTo>
                <a:lnTo>
                  <a:pt x="7397" y="15670"/>
                </a:lnTo>
                <a:lnTo>
                  <a:pt x="7130" y="15646"/>
                </a:lnTo>
                <a:lnTo>
                  <a:pt x="6862" y="15597"/>
                </a:lnTo>
                <a:lnTo>
                  <a:pt x="6594" y="15548"/>
                </a:lnTo>
                <a:lnTo>
                  <a:pt x="6327" y="15475"/>
                </a:lnTo>
                <a:lnTo>
                  <a:pt x="5816" y="15281"/>
                </a:lnTo>
                <a:lnTo>
                  <a:pt x="5280" y="15062"/>
                </a:lnTo>
                <a:lnTo>
                  <a:pt x="4769" y="14770"/>
                </a:lnTo>
                <a:lnTo>
                  <a:pt x="4015" y="14307"/>
                </a:lnTo>
                <a:lnTo>
                  <a:pt x="3918" y="14259"/>
                </a:lnTo>
                <a:lnTo>
                  <a:pt x="3820" y="14161"/>
                </a:lnTo>
                <a:lnTo>
                  <a:pt x="3674" y="13991"/>
                </a:lnTo>
                <a:lnTo>
                  <a:pt x="3382" y="13602"/>
                </a:lnTo>
                <a:lnTo>
                  <a:pt x="3066" y="13164"/>
                </a:lnTo>
                <a:lnTo>
                  <a:pt x="2774" y="12726"/>
                </a:lnTo>
                <a:lnTo>
                  <a:pt x="2652" y="12483"/>
                </a:lnTo>
                <a:lnTo>
                  <a:pt x="2555" y="12239"/>
                </a:lnTo>
                <a:lnTo>
                  <a:pt x="2458" y="11972"/>
                </a:lnTo>
                <a:lnTo>
                  <a:pt x="2360" y="11728"/>
                </a:lnTo>
                <a:lnTo>
                  <a:pt x="2263" y="11242"/>
                </a:lnTo>
                <a:lnTo>
                  <a:pt x="2214" y="10731"/>
                </a:lnTo>
                <a:lnTo>
                  <a:pt x="2214" y="10220"/>
                </a:lnTo>
                <a:lnTo>
                  <a:pt x="2239" y="9684"/>
                </a:lnTo>
                <a:lnTo>
                  <a:pt x="2336" y="9149"/>
                </a:lnTo>
                <a:lnTo>
                  <a:pt x="2433" y="8662"/>
                </a:lnTo>
                <a:lnTo>
                  <a:pt x="2604" y="8151"/>
                </a:lnTo>
                <a:lnTo>
                  <a:pt x="2774" y="7713"/>
                </a:lnTo>
                <a:lnTo>
                  <a:pt x="2969" y="7324"/>
                </a:lnTo>
                <a:lnTo>
                  <a:pt x="3188" y="6959"/>
                </a:lnTo>
                <a:lnTo>
                  <a:pt x="3431" y="6618"/>
                </a:lnTo>
                <a:lnTo>
                  <a:pt x="3699" y="6302"/>
                </a:lnTo>
                <a:lnTo>
                  <a:pt x="4015" y="6010"/>
                </a:lnTo>
                <a:lnTo>
                  <a:pt x="4331" y="5742"/>
                </a:lnTo>
                <a:lnTo>
                  <a:pt x="4648" y="5499"/>
                </a:lnTo>
                <a:lnTo>
                  <a:pt x="5013" y="5280"/>
                </a:lnTo>
                <a:lnTo>
                  <a:pt x="5378" y="5086"/>
                </a:lnTo>
                <a:lnTo>
                  <a:pt x="5767" y="4915"/>
                </a:lnTo>
                <a:lnTo>
                  <a:pt x="6156" y="4794"/>
                </a:lnTo>
                <a:lnTo>
                  <a:pt x="6570" y="4672"/>
                </a:lnTo>
                <a:lnTo>
                  <a:pt x="6984" y="4599"/>
                </a:lnTo>
                <a:lnTo>
                  <a:pt x="7397" y="4550"/>
                </a:lnTo>
                <a:lnTo>
                  <a:pt x="7811" y="4526"/>
                </a:lnTo>
                <a:lnTo>
                  <a:pt x="8225" y="4526"/>
                </a:lnTo>
                <a:lnTo>
                  <a:pt x="8614" y="4575"/>
                </a:lnTo>
                <a:lnTo>
                  <a:pt x="8979" y="4623"/>
                </a:lnTo>
                <a:lnTo>
                  <a:pt x="9344" y="4696"/>
                </a:lnTo>
                <a:lnTo>
                  <a:pt x="9685" y="4794"/>
                </a:lnTo>
                <a:lnTo>
                  <a:pt x="10049" y="4940"/>
                </a:lnTo>
                <a:lnTo>
                  <a:pt x="10390" y="5086"/>
                </a:lnTo>
                <a:lnTo>
                  <a:pt x="10706" y="5280"/>
                </a:lnTo>
                <a:lnTo>
                  <a:pt x="10998" y="5499"/>
                </a:lnTo>
                <a:lnTo>
                  <a:pt x="11363" y="5134"/>
                </a:lnTo>
                <a:lnTo>
                  <a:pt x="11704" y="4745"/>
                </a:lnTo>
                <a:lnTo>
                  <a:pt x="11874" y="4575"/>
                </a:lnTo>
                <a:lnTo>
                  <a:pt x="11801" y="4258"/>
                </a:lnTo>
                <a:lnTo>
                  <a:pt x="11777" y="3942"/>
                </a:lnTo>
                <a:lnTo>
                  <a:pt x="11728" y="3650"/>
                </a:lnTo>
                <a:lnTo>
                  <a:pt x="11680" y="3382"/>
                </a:lnTo>
                <a:lnTo>
                  <a:pt x="11169" y="3042"/>
                </a:lnTo>
                <a:lnTo>
                  <a:pt x="10925" y="2871"/>
                </a:lnTo>
                <a:lnTo>
                  <a:pt x="10633" y="2750"/>
                </a:lnTo>
                <a:lnTo>
                  <a:pt x="10147" y="2579"/>
                </a:lnTo>
                <a:lnTo>
                  <a:pt x="9685" y="2458"/>
                </a:lnTo>
                <a:lnTo>
                  <a:pt x="9174" y="2385"/>
                </a:lnTo>
                <a:lnTo>
                  <a:pt x="8687" y="233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68575" lIns="68575" rIns="68575" wrap="square" tIns="6857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6" name="Shape 316"/>
          <p:cNvSpPr/>
          <p:nvPr/>
        </p:nvSpPr>
        <p:spPr>
          <a:xfrm>
            <a:off x="6365338" y="3657156"/>
            <a:ext cx="2530200" cy="1350600"/>
          </a:xfrm>
          <a:prstGeom prst="wedgeRoundRectCallout">
            <a:avLst>
              <a:gd fmla="val -24194" name="adj1"/>
              <a:gd fmla="val -50571" name="adj2"/>
              <a:gd fmla="val 0" name="adj3"/>
            </a:avLst>
          </a:prstGeom>
          <a:solidFill>
            <a:schemeClr val="accent2"/>
          </a:solidFill>
          <a:ln cap="flat" cmpd="sng" w="19050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68575" lIns="68575" rIns="68575" wrap="square" tIns="6857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900">
              <a:solidFill>
                <a:schemeClr val="dk1"/>
              </a:solidFill>
              <a:latin typeface="Love Ya Like A Sister"/>
              <a:ea typeface="Love Ya Like A Sister"/>
              <a:cs typeface="Love Ya Like A Sister"/>
              <a:sym typeface="Love Ya Like A Sister"/>
            </a:endParaRP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88888"/>
              <a:buFont typeface="Arial"/>
              <a:buNone/>
            </a:pPr>
            <a:r>
              <a:rPr lang="en" sz="900">
                <a:solidFill>
                  <a:schemeClr val="dk1"/>
                </a:solidFill>
                <a:latin typeface="Cherry Cream Soda"/>
                <a:ea typeface="Cherry Cream Soda"/>
                <a:cs typeface="Cherry Cream Soda"/>
                <a:sym typeface="Cherry Cream Soda"/>
              </a:rPr>
              <a:t>If you are missing work on Google Classroom, get caught up ASAP. Remember to complete the </a:t>
            </a:r>
            <a:r>
              <a:rPr b="1" lang="en" sz="900" u="sng">
                <a:solidFill>
                  <a:schemeClr val="dk1"/>
                </a:solidFill>
                <a:latin typeface="Cherry Cream Soda"/>
                <a:ea typeface="Cherry Cream Soda"/>
                <a:cs typeface="Cherry Cream Soda"/>
                <a:sym typeface="Cherry Cream Soda"/>
              </a:rPr>
              <a:t>Late Work Notification</a:t>
            </a:r>
            <a:r>
              <a:rPr lang="en" sz="900">
                <a:solidFill>
                  <a:schemeClr val="dk1"/>
                </a:solidFill>
                <a:latin typeface="Cherry Cream Soda"/>
                <a:ea typeface="Cherry Cream Soda"/>
                <a:cs typeface="Cherry Cream Soda"/>
                <a:sym typeface="Cherry Cream Soda"/>
              </a:rPr>
              <a:t> form (now also located in the “About” section).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88888"/>
              <a:buFont typeface="Arial"/>
              <a:buNone/>
            </a:pPr>
            <a:r>
              <a:rPr lang="en" sz="900">
                <a:solidFill>
                  <a:schemeClr val="dk1"/>
                </a:solidFill>
                <a:latin typeface="Cherry Cream Soda"/>
                <a:ea typeface="Cherry Cream Soda"/>
                <a:cs typeface="Cherry Cream Soda"/>
                <a:sym typeface="Cherry Cream Soda"/>
              </a:rPr>
              <a:t>If you’re </a:t>
            </a:r>
            <a:r>
              <a:rPr b="1" lang="en" sz="900" u="sng">
                <a:latin typeface="Cherry Cream Soda"/>
                <a:ea typeface="Cherry Cream Soda"/>
                <a:cs typeface="Cherry Cream Soda"/>
                <a:sym typeface="Cherry Cream Soda"/>
              </a:rPr>
              <a:t>absent</a:t>
            </a:r>
            <a:r>
              <a:rPr lang="en" sz="900">
                <a:latin typeface="Cherry Cream Soda"/>
                <a:ea typeface="Cherry Cream Soda"/>
                <a:cs typeface="Cherry Cream Soda"/>
                <a:sym typeface="Cherry Cream Soda"/>
              </a:rPr>
              <a:t>,</a:t>
            </a:r>
            <a:r>
              <a:rPr lang="en" sz="900">
                <a:solidFill>
                  <a:schemeClr val="dk1"/>
                </a:solidFill>
                <a:latin typeface="Cherry Cream Soda"/>
                <a:ea typeface="Cherry Cream Soda"/>
                <a:cs typeface="Cherry Cream Soda"/>
                <a:sym typeface="Cherry Cream Soda"/>
              </a:rPr>
              <a:t> check GOOGLE CLASSROOM!</a:t>
            </a:r>
          </a:p>
        </p:txBody>
      </p:sp>
      <p:sp>
        <p:nvSpPr>
          <p:cNvPr id="317" name="Shape 317"/>
          <p:cNvSpPr txBox="1"/>
          <p:nvPr/>
        </p:nvSpPr>
        <p:spPr>
          <a:xfrm>
            <a:off x="693225" y="68513"/>
            <a:ext cx="2130900" cy="5142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Luckiest Guy"/>
                <a:ea typeface="Luckiest Guy"/>
                <a:cs typeface="Luckiest Guy"/>
                <a:sym typeface="Luckiest Guy"/>
              </a:rPr>
              <a:t>Learning Target:</a:t>
            </a:r>
          </a:p>
        </p:txBody>
      </p:sp>
      <p:sp>
        <p:nvSpPr>
          <p:cNvPr id="318" name="Shape 318"/>
          <p:cNvSpPr txBox="1"/>
          <p:nvPr/>
        </p:nvSpPr>
        <p:spPr>
          <a:xfrm>
            <a:off x="6894998" y="2155975"/>
            <a:ext cx="2325000" cy="3777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Luckiest Guy"/>
                <a:ea typeface="Luckiest Guy"/>
                <a:cs typeface="Luckiest Guy"/>
                <a:sym typeface="Luckiest Guy"/>
              </a:rPr>
              <a:t>Essential Questions</a:t>
            </a:r>
            <a:r>
              <a:rPr lang="en" sz="1800">
                <a:latin typeface="Luckiest Guy"/>
                <a:ea typeface="Luckiest Guy"/>
                <a:cs typeface="Luckiest Guy"/>
                <a:sym typeface="Luckiest Guy"/>
              </a:rPr>
              <a:t>: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rPr>
              <a:t>What is empathy? Why is it an important human characteristic?</a:t>
            </a:r>
          </a:p>
        </p:txBody>
      </p:sp>
      <p:sp>
        <p:nvSpPr>
          <p:cNvPr id="319" name="Shape 319"/>
          <p:cNvSpPr txBox="1"/>
          <p:nvPr/>
        </p:nvSpPr>
        <p:spPr>
          <a:xfrm>
            <a:off x="6460375" y="3657150"/>
            <a:ext cx="2530200" cy="5142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Luckiest Guy"/>
                <a:ea typeface="Luckiest Guy"/>
                <a:cs typeface="Luckiest Guy"/>
                <a:sym typeface="Luckiest Guy"/>
              </a:rPr>
              <a:t>ABSENT/MISSING/LATE:</a:t>
            </a:r>
          </a:p>
        </p:txBody>
      </p:sp>
      <p:sp>
        <p:nvSpPr>
          <p:cNvPr id="320" name="Shape 320"/>
          <p:cNvSpPr txBox="1"/>
          <p:nvPr/>
        </p:nvSpPr>
        <p:spPr>
          <a:xfrm>
            <a:off x="42319" y="848719"/>
            <a:ext cx="2781900" cy="3777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Luckiest Guy"/>
                <a:ea typeface="Luckiest Guy"/>
                <a:cs typeface="Luckiest Guy"/>
                <a:sym typeface="Luckiest Guy"/>
              </a:rPr>
              <a:t>LESSON:</a:t>
            </a:r>
          </a:p>
        </p:txBody>
      </p:sp>
      <p:sp>
        <p:nvSpPr>
          <p:cNvPr id="321" name="Shape 321"/>
          <p:cNvSpPr txBox="1"/>
          <p:nvPr/>
        </p:nvSpPr>
        <p:spPr>
          <a:xfrm rot="-1227462">
            <a:off x="3788016" y="3468828"/>
            <a:ext cx="2781850" cy="514221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>
              <a:latin typeface="Luckiest Guy"/>
              <a:ea typeface="Luckiest Guy"/>
              <a:cs typeface="Luckiest Guy"/>
              <a:sym typeface="Luckiest Guy"/>
            </a:endParaRPr>
          </a:p>
        </p:txBody>
      </p:sp>
      <p:sp>
        <p:nvSpPr>
          <p:cNvPr id="322" name="Shape 322"/>
          <p:cNvSpPr/>
          <p:nvPr/>
        </p:nvSpPr>
        <p:spPr>
          <a:xfrm>
            <a:off x="7646081" y="-11100"/>
            <a:ext cx="1497900" cy="340800"/>
          </a:xfrm>
          <a:prstGeom prst="rect">
            <a:avLst/>
          </a:prstGeom>
          <a:solidFill>
            <a:schemeClr val="accent3"/>
          </a:solidFill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68575" lIns="68575" rIns="68575" wrap="square" tIns="6857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3" name="Shape 323"/>
          <p:cNvSpPr txBox="1"/>
          <p:nvPr/>
        </p:nvSpPr>
        <p:spPr>
          <a:xfrm>
            <a:off x="7563394" y="38"/>
            <a:ext cx="1663200" cy="3408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>
                <a:latin typeface="Luckiest Guy"/>
                <a:ea typeface="Luckiest Guy"/>
                <a:cs typeface="Luckiest Guy"/>
                <a:sym typeface="Luckiest Guy"/>
              </a:rPr>
              <a:t>English 2R</a:t>
            </a:r>
          </a:p>
        </p:txBody>
      </p:sp>
      <p:sp>
        <p:nvSpPr>
          <p:cNvPr id="324" name="Shape 324"/>
          <p:cNvSpPr/>
          <p:nvPr/>
        </p:nvSpPr>
        <p:spPr>
          <a:xfrm>
            <a:off x="3072625" y="1068955"/>
            <a:ext cx="4414800" cy="1015800"/>
          </a:xfrm>
          <a:prstGeom prst="rect">
            <a:avLst/>
          </a:prstGeom>
          <a:solidFill>
            <a:schemeClr val="accent3"/>
          </a:solidFill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68575" lIns="68575" rIns="68575" wrap="square" tIns="6857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5" name="Shape 325"/>
          <p:cNvSpPr txBox="1"/>
          <p:nvPr/>
        </p:nvSpPr>
        <p:spPr>
          <a:xfrm>
            <a:off x="3100456" y="1115356"/>
            <a:ext cx="1327200" cy="5142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Luckiest Guy"/>
                <a:ea typeface="Luckiest Guy"/>
                <a:cs typeface="Luckiest Guy"/>
                <a:sym typeface="Luckiest Guy"/>
              </a:rPr>
              <a:t>Focus Standard:</a:t>
            </a:r>
          </a:p>
        </p:txBody>
      </p:sp>
      <p:sp>
        <p:nvSpPr>
          <p:cNvPr id="326" name="Shape 326"/>
          <p:cNvSpPr txBox="1"/>
          <p:nvPr/>
        </p:nvSpPr>
        <p:spPr>
          <a:xfrm>
            <a:off x="2971538" y="95756"/>
            <a:ext cx="4414800" cy="6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indent="-254000" lvl="0" marL="342900" rtl="0">
              <a:spcBef>
                <a:spcPts val="0"/>
              </a:spcBef>
              <a:buFont typeface="Happy Monkey"/>
              <a:buChar char="●"/>
            </a:pPr>
            <a:r>
              <a:rPr b="1" lang="en">
                <a:latin typeface="Happy Monkey"/>
                <a:ea typeface="Happy Monkey"/>
                <a:cs typeface="Happy Monkey"/>
                <a:sym typeface="Happy Monkey"/>
              </a:rPr>
              <a:t>I can identify &amp; define ACT vocabulary words. </a:t>
            </a:r>
          </a:p>
        </p:txBody>
      </p:sp>
      <p:sp>
        <p:nvSpPr>
          <p:cNvPr id="327" name="Shape 327"/>
          <p:cNvSpPr txBox="1"/>
          <p:nvPr/>
        </p:nvSpPr>
        <p:spPr>
          <a:xfrm>
            <a:off x="4254975" y="1049650"/>
            <a:ext cx="31314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b="1" lang="en" sz="110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CSS.ELA-LITERACY.RL.9-10.4</a:t>
            </a:r>
            <a:br>
              <a:rPr b="1" lang="en" sz="110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</a:br>
            <a:r>
              <a:rPr b="1" lang="en" sz="110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Determine the meaning of words and phrases as they are used in the text, including figurative and connotative meanings; analyze the cumulative impact of specific word choices on meaning and tone (e.g., how the language evokes a sense of time and place; how it sets a </a:t>
            </a:r>
          </a:p>
        </p:txBody>
      </p:sp>
      <p:pic>
        <p:nvPicPr>
          <p:cNvPr descr="calendar clip art.png" id="328" name="Shape 328"/>
          <p:cNvPicPr preferRelativeResize="0"/>
          <p:nvPr/>
        </p:nvPicPr>
        <p:blipFill rotWithShape="1">
          <a:blip r:embed="rId3">
            <a:alphaModFix/>
          </a:blip>
          <a:srcRect b="0" l="0" r="0" t="13427"/>
          <a:stretch/>
        </p:blipFill>
        <p:spPr>
          <a:xfrm>
            <a:off x="7563656" y="399047"/>
            <a:ext cx="1531286" cy="1428320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</p:pic>
      <p:sp>
        <p:nvSpPr>
          <p:cNvPr id="329" name="Shape 329"/>
          <p:cNvSpPr/>
          <p:nvPr/>
        </p:nvSpPr>
        <p:spPr>
          <a:xfrm>
            <a:off x="7837602" y="799344"/>
            <a:ext cx="926100" cy="861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68575" lIns="68575" rIns="68575" wrap="square" tIns="6857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0" name="Shape 330"/>
          <p:cNvSpPr txBox="1"/>
          <p:nvPr/>
        </p:nvSpPr>
        <p:spPr>
          <a:xfrm>
            <a:off x="7663200" y="794813"/>
            <a:ext cx="1327200" cy="3294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1200">
                <a:latin typeface="Cherry Cream Soda"/>
                <a:ea typeface="Cherry Cream Soda"/>
                <a:cs typeface="Cherry Cream Soda"/>
                <a:sym typeface="Cherry Cream Soda"/>
              </a:rPr>
              <a:t>Tuesday,</a:t>
            </a:r>
          </a:p>
          <a:p>
            <a:pPr lvl="0" rtl="0" algn="ctr">
              <a:spcBef>
                <a:spcPts val="0"/>
              </a:spcBef>
              <a:buNone/>
            </a:pPr>
            <a:r>
              <a:rPr b="1" lang="en" sz="1200">
                <a:latin typeface="Cherry Cream Soda"/>
                <a:ea typeface="Cherry Cream Soda"/>
                <a:cs typeface="Cherry Cream Soda"/>
                <a:sym typeface="Cherry Cream Soda"/>
              </a:rPr>
              <a:t>November</a:t>
            </a:r>
          </a:p>
        </p:txBody>
      </p:sp>
      <p:sp>
        <p:nvSpPr>
          <p:cNvPr id="331" name="Shape 331"/>
          <p:cNvSpPr txBox="1"/>
          <p:nvPr/>
        </p:nvSpPr>
        <p:spPr>
          <a:xfrm>
            <a:off x="7663294" y="1248769"/>
            <a:ext cx="1327200" cy="5142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700">
                <a:latin typeface="Cherry Cream Soda"/>
                <a:ea typeface="Cherry Cream Soda"/>
                <a:cs typeface="Cherry Cream Soda"/>
                <a:sym typeface="Cherry Cream Soda"/>
              </a:rPr>
              <a:t>7</a:t>
            </a:r>
          </a:p>
        </p:txBody>
      </p:sp>
      <p:sp>
        <p:nvSpPr>
          <p:cNvPr id="332" name="Shape 332"/>
          <p:cNvSpPr/>
          <p:nvPr/>
        </p:nvSpPr>
        <p:spPr>
          <a:xfrm>
            <a:off x="3194650" y="2311950"/>
            <a:ext cx="2972700" cy="2695800"/>
          </a:xfrm>
          <a:prstGeom prst="wedgeRectCallout">
            <a:avLst>
              <a:gd fmla="val -21250" name="adj1"/>
              <a:gd fmla="val 55754" name="adj2"/>
            </a:avLst>
          </a:prstGeom>
          <a:solidFill>
            <a:srgbClr val="FF797A"/>
          </a:solidFill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: </a:t>
            </a:r>
          </a:p>
        </p:txBody>
      </p:sp>
      <p:sp>
        <p:nvSpPr>
          <p:cNvPr id="333" name="Shape 333"/>
          <p:cNvSpPr txBox="1"/>
          <p:nvPr/>
        </p:nvSpPr>
        <p:spPr>
          <a:xfrm>
            <a:off x="3265500" y="2311950"/>
            <a:ext cx="2684400" cy="260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>
                <a:latin typeface="Bree Serif"/>
                <a:ea typeface="Bree Serif"/>
                <a:cs typeface="Bree Serif"/>
                <a:sym typeface="Bree Serif"/>
              </a:rPr>
              <a:t>Homework:</a:t>
            </a:r>
            <a:r>
              <a:rPr lang="en">
                <a:latin typeface="Bree Serif"/>
                <a:ea typeface="Bree Serif"/>
                <a:cs typeface="Bree Serif"/>
                <a:sym typeface="Bree Serif"/>
              </a:rPr>
              <a:t>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latin typeface="Bree Serif"/>
              <a:ea typeface="Bree Serif"/>
              <a:cs typeface="Bree Serif"/>
              <a:sym typeface="Bree Serif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latin typeface="Bree Serif"/>
              <a:ea typeface="Bree Serif"/>
              <a:cs typeface="Bree Serif"/>
              <a:sym typeface="Bree Serif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latin typeface="Bree Serif"/>
              <a:ea typeface="Bree Serif"/>
              <a:cs typeface="Bree Serif"/>
              <a:sym typeface="Bree Serif"/>
            </a:endParaRPr>
          </a:p>
          <a:p>
            <a:pPr lvl="0" rtl="0">
              <a:spcBef>
                <a:spcPts val="0"/>
              </a:spcBef>
              <a:buNone/>
            </a:pPr>
            <a:r>
              <a:rPr b="1" lang="en">
                <a:latin typeface="Bree Serif"/>
                <a:ea typeface="Bree Serif"/>
                <a:cs typeface="Bree Serif"/>
                <a:sym typeface="Bree Serif"/>
              </a:rPr>
              <a:t>Vocabulary</a:t>
            </a:r>
            <a:r>
              <a:rPr b="1" lang="en">
                <a:latin typeface="Luckiest Guy"/>
                <a:ea typeface="Luckiest Guy"/>
                <a:cs typeface="Luckiest Guy"/>
                <a:sym typeface="Luckiest Guy"/>
              </a:rPr>
              <a:t>: </a:t>
            </a:r>
          </a:p>
        </p:txBody>
      </p:sp>
      <p:sp>
        <p:nvSpPr>
          <p:cNvPr id="334" name="Shape 334"/>
          <p:cNvSpPr txBox="1"/>
          <p:nvPr/>
        </p:nvSpPr>
        <p:spPr>
          <a:xfrm>
            <a:off x="212350" y="1248775"/>
            <a:ext cx="2684400" cy="350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1800">
                <a:latin typeface="Bree Serif"/>
                <a:ea typeface="Bree Serif"/>
                <a:cs typeface="Bree Serif"/>
                <a:sym typeface="Bree Serif"/>
              </a:rPr>
              <a:t>Bell ringer: 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1800">
                <a:latin typeface="Bree Serif"/>
                <a:ea typeface="Bree Serif"/>
                <a:cs typeface="Bree Serif"/>
                <a:sym typeface="Bree Serif"/>
              </a:rPr>
              <a:t>Slideshow- American Dream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1" sz="1800">
              <a:latin typeface="Bree Serif"/>
              <a:ea typeface="Bree Serif"/>
              <a:cs typeface="Bree Serif"/>
              <a:sym typeface="Bree Serif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1" sz="1800">
              <a:latin typeface="Bree Serif"/>
              <a:ea typeface="Bree Serif"/>
              <a:cs typeface="Bree Serif"/>
              <a:sym typeface="Bree Serif"/>
            </a:endParaRPr>
          </a:p>
          <a:p>
            <a:pPr lvl="0" rtl="0">
              <a:spcBef>
                <a:spcPts val="0"/>
              </a:spcBef>
              <a:buNone/>
            </a:pPr>
            <a:r>
              <a:rPr b="1" lang="en" sz="1800">
                <a:latin typeface="Bree Serif"/>
                <a:ea typeface="Bree Serif"/>
                <a:cs typeface="Bree Serif"/>
                <a:sym typeface="Bree Serif"/>
              </a:rPr>
              <a:t>Agenda: 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ct val="100000"/>
              <a:buFont typeface="Bree Serif"/>
              <a:buAutoNum type="arabicPeriod"/>
            </a:pPr>
            <a:r>
              <a:rPr b="1" lang="en" sz="1800">
                <a:latin typeface="Bree Serif"/>
                <a:ea typeface="Bree Serif"/>
                <a:cs typeface="Bree Serif"/>
                <a:sym typeface="Bree Serif"/>
              </a:rPr>
              <a:t>Vocabulary-Chapter 3- OMAM 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ct val="100000"/>
              <a:buFont typeface="Bree Serif"/>
              <a:buAutoNum type="arabicPeriod"/>
            </a:pPr>
            <a:r>
              <a:rPr b="1" lang="en" sz="1800">
                <a:latin typeface="Bree Serif"/>
                <a:ea typeface="Bree Serif"/>
                <a:cs typeface="Bree Serif"/>
                <a:sym typeface="Bree Serif"/>
              </a:rPr>
              <a:t>Chapter 2 Reading Quiz</a:t>
            </a:r>
          </a:p>
          <a:p>
            <a:pPr indent="-342900" lvl="0" marL="457200" rtl="0">
              <a:spcBef>
                <a:spcPts val="0"/>
              </a:spcBef>
              <a:buSzPct val="100000"/>
              <a:buFont typeface="Bree Serif"/>
              <a:buAutoNum type="arabicPeriod"/>
            </a:pPr>
            <a:r>
              <a:rPr b="1" lang="en" sz="1800">
                <a:latin typeface="Bree Serif"/>
                <a:ea typeface="Bree Serif"/>
                <a:cs typeface="Bree Serif"/>
                <a:sym typeface="Bree Serif"/>
              </a:rPr>
              <a:t>Begin reading Chapter 3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/>
          <p:nvPr/>
        </p:nvSpPr>
        <p:spPr>
          <a:xfrm>
            <a:off x="42319" y="42319"/>
            <a:ext cx="7443300" cy="675900"/>
          </a:xfrm>
          <a:prstGeom prst="roundRect">
            <a:avLst>
              <a:gd fmla="val 16667" name="adj"/>
            </a:avLst>
          </a:prstGeom>
          <a:solidFill>
            <a:srgbClr val="A4C2F4"/>
          </a:solidFill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68575" lIns="68575" rIns="68575" wrap="square" tIns="6857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1" name="Shape 341"/>
          <p:cNvSpPr/>
          <p:nvPr/>
        </p:nvSpPr>
        <p:spPr>
          <a:xfrm>
            <a:off x="93919" y="848719"/>
            <a:ext cx="2902800" cy="4011300"/>
          </a:xfrm>
          <a:prstGeom prst="wedgeRectCallout">
            <a:avLst>
              <a:gd fmla="val -21250" name="adj1"/>
              <a:gd fmla="val 55754" name="adj2"/>
            </a:avLst>
          </a:prstGeom>
          <a:solidFill>
            <a:schemeClr val="accent5"/>
          </a:solidFill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  <p:sp>
        <p:nvSpPr>
          <p:cNvPr id="342" name="Shape 342"/>
          <p:cNvSpPr/>
          <p:nvPr/>
        </p:nvSpPr>
        <p:spPr>
          <a:xfrm>
            <a:off x="6564039" y="1995702"/>
            <a:ext cx="2530200" cy="1571100"/>
          </a:xfrm>
          <a:prstGeom prst="cloudCallout">
            <a:avLst>
              <a:gd fmla="val -50000" name="adj1"/>
              <a:gd fmla="val 48248" name="adj2"/>
            </a:avLst>
          </a:prstGeom>
          <a:solidFill>
            <a:srgbClr val="FFFF00"/>
          </a:solidFill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3" name="Shape 343"/>
          <p:cNvSpPr txBox="1"/>
          <p:nvPr/>
        </p:nvSpPr>
        <p:spPr>
          <a:xfrm>
            <a:off x="693225" y="377663"/>
            <a:ext cx="2251500" cy="340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rIns="68575" wrap="square" tIns="342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1400">
                <a:latin typeface="Happy Monkey"/>
                <a:ea typeface="Happy Monkey"/>
                <a:cs typeface="Happy Monkey"/>
                <a:sym typeface="Happy Monkey"/>
              </a:rPr>
              <a:t>Students will be able to...</a:t>
            </a:r>
          </a:p>
        </p:txBody>
      </p:sp>
      <p:sp>
        <p:nvSpPr>
          <p:cNvPr id="344" name="Shape 344"/>
          <p:cNvSpPr txBox="1"/>
          <p:nvPr/>
        </p:nvSpPr>
        <p:spPr>
          <a:xfrm>
            <a:off x="3900506" y="-262762"/>
            <a:ext cx="176100" cy="87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1100"/>
          </a:p>
        </p:txBody>
      </p:sp>
      <p:sp>
        <p:nvSpPr>
          <p:cNvPr id="345" name="Shape 345"/>
          <p:cNvSpPr/>
          <p:nvPr/>
        </p:nvSpPr>
        <p:spPr>
          <a:xfrm>
            <a:off x="93919" y="68513"/>
            <a:ext cx="599298" cy="623517"/>
          </a:xfrm>
          <a:custGeom>
            <a:pathLst>
              <a:path extrusionOk="0" h="18420" w="17715">
                <a:moveTo>
                  <a:pt x="14673" y="803"/>
                </a:moveTo>
                <a:lnTo>
                  <a:pt x="14746" y="1022"/>
                </a:lnTo>
                <a:lnTo>
                  <a:pt x="14794" y="1217"/>
                </a:lnTo>
                <a:lnTo>
                  <a:pt x="14843" y="1655"/>
                </a:lnTo>
                <a:lnTo>
                  <a:pt x="14892" y="2141"/>
                </a:lnTo>
                <a:lnTo>
                  <a:pt x="14916" y="2385"/>
                </a:lnTo>
                <a:lnTo>
                  <a:pt x="14940" y="2482"/>
                </a:lnTo>
                <a:lnTo>
                  <a:pt x="15013" y="2604"/>
                </a:lnTo>
                <a:lnTo>
                  <a:pt x="14770" y="2847"/>
                </a:lnTo>
                <a:lnTo>
                  <a:pt x="14697" y="2920"/>
                </a:lnTo>
                <a:lnTo>
                  <a:pt x="14648" y="2628"/>
                </a:lnTo>
                <a:lnTo>
                  <a:pt x="14600" y="2360"/>
                </a:lnTo>
                <a:lnTo>
                  <a:pt x="14527" y="2044"/>
                </a:lnTo>
                <a:lnTo>
                  <a:pt x="14405" y="1776"/>
                </a:lnTo>
                <a:lnTo>
                  <a:pt x="14308" y="1484"/>
                </a:lnTo>
                <a:lnTo>
                  <a:pt x="14210" y="1192"/>
                </a:lnTo>
                <a:lnTo>
                  <a:pt x="14673" y="803"/>
                </a:lnTo>
                <a:close/>
                <a:moveTo>
                  <a:pt x="15695" y="2847"/>
                </a:moveTo>
                <a:lnTo>
                  <a:pt x="16400" y="2871"/>
                </a:lnTo>
                <a:lnTo>
                  <a:pt x="17106" y="2969"/>
                </a:lnTo>
                <a:lnTo>
                  <a:pt x="16984" y="3115"/>
                </a:lnTo>
                <a:lnTo>
                  <a:pt x="16960" y="3090"/>
                </a:lnTo>
                <a:lnTo>
                  <a:pt x="16887" y="3042"/>
                </a:lnTo>
                <a:lnTo>
                  <a:pt x="16790" y="2993"/>
                </a:lnTo>
                <a:lnTo>
                  <a:pt x="16595" y="2969"/>
                </a:lnTo>
                <a:lnTo>
                  <a:pt x="16400" y="2944"/>
                </a:lnTo>
                <a:lnTo>
                  <a:pt x="15914" y="2944"/>
                </a:lnTo>
                <a:lnTo>
                  <a:pt x="15622" y="2920"/>
                </a:lnTo>
                <a:lnTo>
                  <a:pt x="15695" y="2847"/>
                </a:lnTo>
                <a:close/>
                <a:moveTo>
                  <a:pt x="14040" y="1314"/>
                </a:moveTo>
                <a:lnTo>
                  <a:pt x="14040" y="1484"/>
                </a:lnTo>
                <a:lnTo>
                  <a:pt x="14064" y="1655"/>
                </a:lnTo>
                <a:lnTo>
                  <a:pt x="14137" y="2020"/>
                </a:lnTo>
                <a:lnTo>
                  <a:pt x="14283" y="2871"/>
                </a:lnTo>
                <a:lnTo>
                  <a:pt x="14308" y="3066"/>
                </a:lnTo>
                <a:lnTo>
                  <a:pt x="14332" y="3236"/>
                </a:lnTo>
                <a:lnTo>
                  <a:pt x="14162" y="3382"/>
                </a:lnTo>
                <a:lnTo>
                  <a:pt x="14137" y="3139"/>
                </a:lnTo>
                <a:lnTo>
                  <a:pt x="14040" y="2871"/>
                </a:lnTo>
                <a:lnTo>
                  <a:pt x="13870" y="2433"/>
                </a:lnTo>
                <a:lnTo>
                  <a:pt x="13748" y="2068"/>
                </a:lnTo>
                <a:lnTo>
                  <a:pt x="13675" y="1703"/>
                </a:lnTo>
                <a:lnTo>
                  <a:pt x="13651" y="1630"/>
                </a:lnTo>
                <a:lnTo>
                  <a:pt x="13699" y="1582"/>
                </a:lnTo>
                <a:lnTo>
                  <a:pt x="14040" y="1314"/>
                </a:lnTo>
                <a:close/>
                <a:moveTo>
                  <a:pt x="13359" y="1898"/>
                </a:moveTo>
                <a:lnTo>
                  <a:pt x="13432" y="2239"/>
                </a:lnTo>
                <a:lnTo>
                  <a:pt x="13553" y="2677"/>
                </a:lnTo>
                <a:lnTo>
                  <a:pt x="13699" y="3090"/>
                </a:lnTo>
                <a:lnTo>
                  <a:pt x="13772" y="3358"/>
                </a:lnTo>
                <a:lnTo>
                  <a:pt x="13821" y="3480"/>
                </a:lnTo>
                <a:lnTo>
                  <a:pt x="13894" y="3601"/>
                </a:lnTo>
                <a:lnTo>
                  <a:pt x="13724" y="3723"/>
                </a:lnTo>
                <a:lnTo>
                  <a:pt x="13699" y="3577"/>
                </a:lnTo>
                <a:lnTo>
                  <a:pt x="13675" y="3407"/>
                </a:lnTo>
                <a:lnTo>
                  <a:pt x="13578" y="3090"/>
                </a:lnTo>
                <a:lnTo>
                  <a:pt x="13529" y="2798"/>
                </a:lnTo>
                <a:lnTo>
                  <a:pt x="13456" y="2531"/>
                </a:lnTo>
                <a:lnTo>
                  <a:pt x="13383" y="2239"/>
                </a:lnTo>
                <a:lnTo>
                  <a:pt x="13237" y="1995"/>
                </a:lnTo>
                <a:lnTo>
                  <a:pt x="13359" y="1898"/>
                </a:lnTo>
                <a:close/>
                <a:moveTo>
                  <a:pt x="15378" y="3188"/>
                </a:moveTo>
                <a:lnTo>
                  <a:pt x="15500" y="3236"/>
                </a:lnTo>
                <a:lnTo>
                  <a:pt x="15646" y="3261"/>
                </a:lnTo>
                <a:lnTo>
                  <a:pt x="15914" y="3285"/>
                </a:lnTo>
                <a:lnTo>
                  <a:pt x="16790" y="3358"/>
                </a:lnTo>
                <a:lnTo>
                  <a:pt x="16473" y="3723"/>
                </a:lnTo>
                <a:lnTo>
                  <a:pt x="16449" y="3650"/>
                </a:lnTo>
                <a:lnTo>
                  <a:pt x="16425" y="3601"/>
                </a:lnTo>
                <a:lnTo>
                  <a:pt x="16376" y="3553"/>
                </a:lnTo>
                <a:lnTo>
                  <a:pt x="16303" y="3528"/>
                </a:lnTo>
                <a:lnTo>
                  <a:pt x="16084" y="3455"/>
                </a:lnTo>
                <a:lnTo>
                  <a:pt x="15816" y="3431"/>
                </a:lnTo>
                <a:lnTo>
                  <a:pt x="15573" y="3431"/>
                </a:lnTo>
                <a:lnTo>
                  <a:pt x="15330" y="3455"/>
                </a:lnTo>
                <a:lnTo>
                  <a:pt x="15086" y="3455"/>
                </a:lnTo>
                <a:lnTo>
                  <a:pt x="15135" y="3431"/>
                </a:lnTo>
                <a:lnTo>
                  <a:pt x="15378" y="3188"/>
                </a:lnTo>
                <a:close/>
                <a:moveTo>
                  <a:pt x="13067" y="2166"/>
                </a:moveTo>
                <a:lnTo>
                  <a:pt x="13115" y="2628"/>
                </a:lnTo>
                <a:lnTo>
                  <a:pt x="13164" y="3042"/>
                </a:lnTo>
                <a:lnTo>
                  <a:pt x="13188" y="3285"/>
                </a:lnTo>
                <a:lnTo>
                  <a:pt x="13213" y="3553"/>
                </a:lnTo>
                <a:lnTo>
                  <a:pt x="13261" y="3699"/>
                </a:lnTo>
                <a:lnTo>
                  <a:pt x="13286" y="3820"/>
                </a:lnTo>
                <a:lnTo>
                  <a:pt x="13359" y="3942"/>
                </a:lnTo>
                <a:lnTo>
                  <a:pt x="13432" y="4015"/>
                </a:lnTo>
                <a:lnTo>
                  <a:pt x="13213" y="4234"/>
                </a:lnTo>
                <a:lnTo>
                  <a:pt x="13140" y="3845"/>
                </a:lnTo>
                <a:lnTo>
                  <a:pt x="13042" y="3480"/>
                </a:lnTo>
                <a:lnTo>
                  <a:pt x="12994" y="3236"/>
                </a:lnTo>
                <a:lnTo>
                  <a:pt x="12921" y="2969"/>
                </a:lnTo>
                <a:lnTo>
                  <a:pt x="12823" y="2701"/>
                </a:lnTo>
                <a:lnTo>
                  <a:pt x="12702" y="2482"/>
                </a:lnTo>
                <a:lnTo>
                  <a:pt x="12872" y="2336"/>
                </a:lnTo>
                <a:lnTo>
                  <a:pt x="13067" y="2166"/>
                </a:lnTo>
                <a:close/>
                <a:moveTo>
                  <a:pt x="14648" y="3796"/>
                </a:moveTo>
                <a:lnTo>
                  <a:pt x="14819" y="3869"/>
                </a:lnTo>
                <a:lnTo>
                  <a:pt x="15013" y="3893"/>
                </a:lnTo>
                <a:lnTo>
                  <a:pt x="15232" y="3918"/>
                </a:lnTo>
                <a:lnTo>
                  <a:pt x="16035" y="3918"/>
                </a:lnTo>
                <a:lnTo>
                  <a:pt x="16181" y="3966"/>
                </a:lnTo>
                <a:lnTo>
                  <a:pt x="16230" y="3966"/>
                </a:lnTo>
                <a:lnTo>
                  <a:pt x="16011" y="4185"/>
                </a:lnTo>
                <a:lnTo>
                  <a:pt x="15938" y="4258"/>
                </a:lnTo>
                <a:lnTo>
                  <a:pt x="15816" y="4210"/>
                </a:lnTo>
                <a:lnTo>
                  <a:pt x="15695" y="4161"/>
                </a:lnTo>
                <a:lnTo>
                  <a:pt x="15403" y="4137"/>
                </a:lnTo>
                <a:lnTo>
                  <a:pt x="14916" y="4137"/>
                </a:lnTo>
                <a:lnTo>
                  <a:pt x="14600" y="4112"/>
                </a:lnTo>
                <a:lnTo>
                  <a:pt x="14259" y="4112"/>
                </a:lnTo>
                <a:lnTo>
                  <a:pt x="14648" y="3796"/>
                </a:lnTo>
                <a:close/>
                <a:moveTo>
                  <a:pt x="13943" y="4404"/>
                </a:moveTo>
                <a:lnTo>
                  <a:pt x="14283" y="4453"/>
                </a:lnTo>
                <a:lnTo>
                  <a:pt x="14648" y="4502"/>
                </a:lnTo>
                <a:lnTo>
                  <a:pt x="15354" y="4550"/>
                </a:lnTo>
                <a:lnTo>
                  <a:pt x="15524" y="4575"/>
                </a:lnTo>
                <a:lnTo>
                  <a:pt x="15330" y="4745"/>
                </a:lnTo>
                <a:lnTo>
                  <a:pt x="15184" y="4915"/>
                </a:lnTo>
                <a:lnTo>
                  <a:pt x="14697" y="4818"/>
                </a:lnTo>
                <a:lnTo>
                  <a:pt x="14186" y="4745"/>
                </a:lnTo>
                <a:lnTo>
                  <a:pt x="13699" y="4672"/>
                </a:lnTo>
                <a:lnTo>
                  <a:pt x="13797" y="4550"/>
                </a:lnTo>
                <a:lnTo>
                  <a:pt x="13943" y="4404"/>
                </a:lnTo>
                <a:close/>
                <a:moveTo>
                  <a:pt x="14721" y="0"/>
                </a:moveTo>
                <a:lnTo>
                  <a:pt x="14673" y="24"/>
                </a:lnTo>
                <a:lnTo>
                  <a:pt x="14600" y="49"/>
                </a:lnTo>
                <a:lnTo>
                  <a:pt x="14551" y="97"/>
                </a:lnTo>
                <a:lnTo>
                  <a:pt x="14235" y="389"/>
                </a:lnTo>
                <a:lnTo>
                  <a:pt x="13894" y="681"/>
                </a:lnTo>
                <a:lnTo>
                  <a:pt x="13213" y="1217"/>
                </a:lnTo>
                <a:lnTo>
                  <a:pt x="12921" y="1460"/>
                </a:lnTo>
                <a:lnTo>
                  <a:pt x="12775" y="1606"/>
                </a:lnTo>
                <a:lnTo>
                  <a:pt x="12629" y="1752"/>
                </a:lnTo>
                <a:lnTo>
                  <a:pt x="12507" y="1922"/>
                </a:lnTo>
                <a:lnTo>
                  <a:pt x="12385" y="2093"/>
                </a:lnTo>
                <a:lnTo>
                  <a:pt x="12337" y="2263"/>
                </a:lnTo>
                <a:lnTo>
                  <a:pt x="12312" y="2458"/>
                </a:lnTo>
                <a:lnTo>
                  <a:pt x="12337" y="2506"/>
                </a:lnTo>
                <a:lnTo>
                  <a:pt x="12312" y="2531"/>
                </a:lnTo>
                <a:lnTo>
                  <a:pt x="12337" y="2774"/>
                </a:lnTo>
                <a:lnTo>
                  <a:pt x="12385" y="3017"/>
                </a:lnTo>
                <a:lnTo>
                  <a:pt x="12507" y="3504"/>
                </a:lnTo>
                <a:lnTo>
                  <a:pt x="12531" y="3796"/>
                </a:lnTo>
                <a:lnTo>
                  <a:pt x="12580" y="4137"/>
                </a:lnTo>
                <a:lnTo>
                  <a:pt x="12629" y="4453"/>
                </a:lnTo>
                <a:lnTo>
                  <a:pt x="12677" y="4599"/>
                </a:lnTo>
                <a:lnTo>
                  <a:pt x="12750" y="4745"/>
                </a:lnTo>
                <a:lnTo>
                  <a:pt x="12288" y="5256"/>
                </a:lnTo>
                <a:lnTo>
                  <a:pt x="11972" y="5621"/>
                </a:lnTo>
                <a:lnTo>
                  <a:pt x="11631" y="5961"/>
                </a:lnTo>
                <a:lnTo>
                  <a:pt x="10925" y="6643"/>
                </a:lnTo>
                <a:lnTo>
                  <a:pt x="10220" y="7300"/>
                </a:lnTo>
                <a:lnTo>
                  <a:pt x="9490" y="7981"/>
                </a:lnTo>
                <a:lnTo>
                  <a:pt x="9125" y="8370"/>
                </a:lnTo>
                <a:lnTo>
                  <a:pt x="8760" y="8760"/>
                </a:lnTo>
                <a:lnTo>
                  <a:pt x="8371" y="9149"/>
                </a:lnTo>
                <a:lnTo>
                  <a:pt x="8006" y="9538"/>
                </a:lnTo>
                <a:lnTo>
                  <a:pt x="7884" y="9490"/>
                </a:lnTo>
                <a:lnTo>
                  <a:pt x="7665" y="9490"/>
                </a:lnTo>
                <a:lnTo>
                  <a:pt x="7568" y="9514"/>
                </a:lnTo>
                <a:lnTo>
                  <a:pt x="7422" y="9538"/>
                </a:lnTo>
                <a:lnTo>
                  <a:pt x="7276" y="9587"/>
                </a:lnTo>
                <a:lnTo>
                  <a:pt x="7154" y="9684"/>
                </a:lnTo>
                <a:lnTo>
                  <a:pt x="7057" y="9830"/>
                </a:lnTo>
                <a:lnTo>
                  <a:pt x="6984" y="9976"/>
                </a:lnTo>
                <a:lnTo>
                  <a:pt x="6935" y="10147"/>
                </a:lnTo>
                <a:lnTo>
                  <a:pt x="6959" y="10317"/>
                </a:lnTo>
                <a:lnTo>
                  <a:pt x="7008" y="10487"/>
                </a:lnTo>
                <a:lnTo>
                  <a:pt x="7105" y="10633"/>
                </a:lnTo>
                <a:lnTo>
                  <a:pt x="7251" y="10755"/>
                </a:lnTo>
                <a:lnTo>
                  <a:pt x="7397" y="10828"/>
                </a:lnTo>
                <a:lnTo>
                  <a:pt x="7568" y="10877"/>
                </a:lnTo>
                <a:lnTo>
                  <a:pt x="7738" y="10901"/>
                </a:lnTo>
                <a:lnTo>
                  <a:pt x="7884" y="10877"/>
                </a:lnTo>
                <a:lnTo>
                  <a:pt x="8006" y="10804"/>
                </a:lnTo>
                <a:lnTo>
                  <a:pt x="8127" y="10731"/>
                </a:lnTo>
                <a:lnTo>
                  <a:pt x="8225" y="10633"/>
                </a:lnTo>
                <a:lnTo>
                  <a:pt x="8298" y="10512"/>
                </a:lnTo>
                <a:lnTo>
                  <a:pt x="8346" y="10390"/>
                </a:lnTo>
                <a:lnTo>
                  <a:pt x="8371" y="10244"/>
                </a:lnTo>
                <a:lnTo>
                  <a:pt x="8371" y="10098"/>
                </a:lnTo>
                <a:lnTo>
                  <a:pt x="8371" y="10049"/>
                </a:lnTo>
                <a:lnTo>
                  <a:pt x="8711" y="9733"/>
                </a:lnTo>
                <a:lnTo>
                  <a:pt x="9003" y="9392"/>
                </a:lnTo>
                <a:lnTo>
                  <a:pt x="9295" y="9052"/>
                </a:lnTo>
                <a:lnTo>
                  <a:pt x="9587" y="8760"/>
                </a:lnTo>
                <a:lnTo>
                  <a:pt x="10317" y="8054"/>
                </a:lnTo>
                <a:lnTo>
                  <a:pt x="11047" y="7373"/>
                </a:lnTo>
                <a:lnTo>
                  <a:pt x="11777" y="6691"/>
                </a:lnTo>
                <a:lnTo>
                  <a:pt x="12507" y="5986"/>
                </a:lnTo>
                <a:lnTo>
                  <a:pt x="12896" y="5548"/>
                </a:lnTo>
                <a:lnTo>
                  <a:pt x="13310" y="5086"/>
                </a:lnTo>
                <a:lnTo>
                  <a:pt x="13529" y="5159"/>
                </a:lnTo>
                <a:lnTo>
                  <a:pt x="13748" y="5207"/>
                </a:lnTo>
                <a:lnTo>
                  <a:pt x="14186" y="5280"/>
                </a:lnTo>
                <a:lnTo>
                  <a:pt x="14648" y="5353"/>
                </a:lnTo>
                <a:lnTo>
                  <a:pt x="15086" y="5426"/>
                </a:lnTo>
                <a:lnTo>
                  <a:pt x="15184" y="5426"/>
                </a:lnTo>
                <a:lnTo>
                  <a:pt x="15281" y="5402"/>
                </a:lnTo>
                <a:lnTo>
                  <a:pt x="15354" y="5353"/>
                </a:lnTo>
                <a:lnTo>
                  <a:pt x="15403" y="5280"/>
                </a:lnTo>
                <a:lnTo>
                  <a:pt x="15524" y="5207"/>
                </a:lnTo>
                <a:lnTo>
                  <a:pt x="15670" y="5134"/>
                </a:lnTo>
                <a:lnTo>
                  <a:pt x="15938" y="4940"/>
                </a:lnTo>
                <a:lnTo>
                  <a:pt x="16352" y="4526"/>
                </a:lnTo>
                <a:lnTo>
                  <a:pt x="16692" y="4210"/>
                </a:lnTo>
                <a:lnTo>
                  <a:pt x="17009" y="3869"/>
                </a:lnTo>
                <a:lnTo>
                  <a:pt x="17325" y="3504"/>
                </a:lnTo>
                <a:lnTo>
                  <a:pt x="17617" y="3115"/>
                </a:lnTo>
                <a:lnTo>
                  <a:pt x="17641" y="3066"/>
                </a:lnTo>
                <a:lnTo>
                  <a:pt x="17666" y="3017"/>
                </a:lnTo>
                <a:lnTo>
                  <a:pt x="17641" y="2896"/>
                </a:lnTo>
                <a:lnTo>
                  <a:pt x="17690" y="2774"/>
                </a:lnTo>
                <a:lnTo>
                  <a:pt x="17714" y="2701"/>
                </a:lnTo>
                <a:lnTo>
                  <a:pt x="17690" y="2652"/>
                </a:lnTo>
                <a:lnTo>
                  <a:pt x="17690" y="2579"/>
                </a:lnTo>
                <a:lnTo>
                  <a:pt x="17641" y="2531"/>
                </a:lnTo>
                <a:lnTo>
                  <a:pt x="17593" y="2506"/>
                </a:lnTo>
                <a:lnTo>
                  <a:pt x="17495" y="2482"/>
                </a:lnTo>
                <a:lnTo>
                  <a:pt x="16838" y="2360"/>
                </a:lnTo>
                <a:lnTo>
                  <a:pt x="16473" y="2312"/>
                </a:lnTo>
                <a:lnTo>
                  <a:pt x="16108" y="2287"/>
                </a:lnTo>
                <a:lnTo>
                  <a:pt x="16303" y="2068"/>
                </a:lnTo>
                <a:lnTo>
                  <a:pt x="16522" y="1801"/>
                </a:lnTo>
                <a:lnTo>
                  <a:pt x="16790" y="1582"/>
                </a:lnTo>
                <a:lnTo>
                  <a:pt x="17033" y="1338"/>
                </a:lnTo>
                <a:lnTo>
                  <a:pt x="17276" y="1095"/>
                </a:lnTo>
                <a:lnTo>
                  <a:pt x="17325" y="1022"/>
                </a:lnTo>
                <a:lnTo>
                  <a:pt x="17374" y="949"/>
                </a:lnTo>
                <a:lnTo>
                  <a:pt x="17374" y="876"/>
                </a:lnTo>
                <a:lnTo>
                  <a:pt x="17374" y="803"/>
                </a:lnTo>
                <a:lnTo>
                  <a:pt x="17325" y="681"/>
                </a:lnTo>
                <a:lnTo>
                  <a:pt x="17252" y="560"/>
                </a:lnTo>
                <a:lnTo>
                  <a:pt x="17155" y="487"/>
                </a:lnTo>
                <a:lnTo>
                  <a:pt x="17009" y="438"/>
                </a:lnTo>
                <a:lnTo>
                  <a:pt x="16960" y="462"/>
                </a:lnTo>
                <a:lnTo>
                  <a:pt x="16887" y="462"/>
                </a:lnTo>
                <a:lnTo>
                  <a:pt x="16838" y="511"/>
                </a:lnTo>
                <a:lnTo>
                  <a:pt x="16765" y="560"/>
                </a:lnTo>
                <a:lnTo>
                  <a:pt x="16571" y="803"/>
                </a:lnTo>
                <a:lnTo>
                  <a:pt x="16352" y="1022"/>
                </a:lnTo>
                <a:lnTo>
                  <a:pt x="16133" y="1241"/>
                </a:lnTo>
                <a:lnTo>
                  <a:pt x="15914" y="1460"/>
                </a:lnTo>
                <a:lnTo>
                  <a:pt x="15500" y="1971"/>
                </a:lnTo>
                <a:lnTo>
                  <a:pt x="15427" y="1436"/>
                </a:lnTo>
                <a:lnTo>
                  <a:pt x="15354" y="1095"/>
                </a:lnTo>
                <a:lnTo>
                  <a:pt x="15281" y="779"/>
                </a:lnTo>
                <a:lnTo>
                  <a:pt x="15184" y="462"/>
                </a:lnTo>
                <a:lnTo>
                  <a:pt x="15111" y="292"/>
                </a:lnTo>
                <a:lnTo>
                  <a:pt x="15013" y="146"/>
                </a:lnTo>
                <a:lnTo>
                  <a:pt x="14965" y="97"/>
                </a:lnTo>
                <a:lnTo>
                  <a:pt x="14916" y="49"/>
                </a:lnTo>
                <a:lnTo>
                  <a:pt x="14794" y="24"/>
                </a:lnTo>
                <a:lnTo>
                  <a:pt x="14721" y="0"/>
                </a:lnTo>
                <a:close/>
                <a:moveTo>
                  <a:pt x="7543" y="6691"/>
                </a:moveTo>
                <a:lnTo>
                  <a:pt x="7203" y="6716"/>
                </a:lnTo>
                <a:lnTo>
                  <a:pt x="6886" y="6789"/>
                </a:lnTo>
                <a:lnTo>
                  <a:pt x="6570" y="6862"/>
                </a:lnTo>
                <a:lnTo>
                  <a:pt x="6254" y="6983"/>
                </a:lnTo>
                <a:lnTo>
                  <a:pt x="5962" y="7105"/>
                </a:lnTo>
                <a:lnTo>
                  <a:pt x="5670" y="7275"/>
                </a:lnTo>
                <a:lnTo>
                  <a:pt x="5402" y="7470"/>
                </a:lnTo>
                <a:lnTo>
                  <a:pt x="5159" y="7713"/>
                </a:lnTo>
                <a:lnTo>
                  <a:pt x="4940" y="7957"/>
                </a:lnTo>
                <a:lnTo>
                  <a:pt x="4745" y="8249"/>
                </a:lnTo>
                <a:lnTo>
                  <a:pt x="4599" y="8565"/>
                </a:lnTo>
                <a:lnTo>
                  <a:pt x="4477" y="8857"/>
                </a:lnTo>
                <a:lnTo>
                  <a:pt x="4380" y="9149"/>
                </a:lnTo>
                <a:lnTo>
                  <a:pt x="4307" y="9441"/>
                </a:lnTo>
                <a:lnTo>
                  <a:pt x="4258" y="9733"/>
                </a:lnTo>
                <a:lnTo>
                  <a:pt x="4234" y="10025"/>
                </a:lnTo>
                <a:lnTo>
                  <a:pt x="4234" y="10317"/>
                </a:lnTo>
                <a:lnTo>
                  <a:pt x="4258" y="10609"/>
                </a:lnTo>
                <a:lnTo>
                  <a:pt x="4307" y="10901"/>
                </a:lnTo>
                <a:lnTo>
                  <a:pt x="4356" y="11193"/>
                </a:lnTo>
                <a:lnTo>
                  <a:pt x="4453" y="11461"/>
                </a:lnTo>
                <a:lnTo>
                  <a:pt x="4550" y="11728"/>
                </a:lnTo>
                <a:lnTo>
                  <a:pt x="4696" y="11996"/>
                </a:lnTo>
                <a:lnTo>
                  <a:pt x="4842" y="12239"/>
                </a:lnTo>
                <a:lnTo>
                  <a:pt x="5013" y="12458"/>
                </a:lnTo>
                <a:lnTo>
                  <a:pt x="5207" y="12677"/>
                </a:lnTo>
                <a:lnTo>
                  <a:pt x="5426" y="12872"/>
                </a:lnTo>
                <a:lnTo>
                  <a:pt x="5670" y="13067"/>
                </a:lnTo>
                <a:lnTo>
                  <a:pt x="5913" y="13213"/>
                </a:lnTo>
                <a:lnTo>
                  <a:pt x="6181" y="13334"/>
                </a:lnTo>
                <a:lnTo>
                  <a:pt x="6473" y="13456"/>
                </a:lnTo>
                <a:lnTo>
                  <a:pt x="6740" y="13529"/>
                </a:lnTo>
                <a:lnTo>
                  <a:pt x="7032" y="13602"/>
                </a:lnTo>
                <a:lnTo>
                  <a:pt x="7324" y="13650"/>
                </a:lnTo>
                <a:lnTo>
                  <a:pt x="7933" y="13650"/>
                </a:lnTo>
                <a:lnTo>
                  <a:pt x="8225" y="13626"/>
                </a:lnTo>
                <a:lnTo>
                  <a:pt x="8541" y="13577"/>
                </a:lnTo>
                <a:lnTo>
                  <a:pt x="8833" y="13505"/>
                </a:lnTo>
                <a:lnTo>
                  <a:pt x="9125" y="13407"/>
                </a:lnTo>
                <a:lnTo>
                  <a:pt x="9393" y="13310"/>
                </a:lnTo>
                <a:lnTo>
                  <a:pt x="9660" y="13164"/>
                </a:lnTo>
                <a:lnTo>
                  <a:pt x="9903" y="12994"/>
                </a:lnTo>
                <a:lnTo>
                  <a:pt x="10147" y="12823"/>
                </a:lnTo>
                <a:lnTo>
                  <a:pt x="10390" y="12604"/>
                </a:lnTo>
                <a:lnTo>
                  <a:pt x="10585" y="12361"/>
                </a:lnTo>
                <a:lnTo>
                  <a:pt x="10779" y="12118"/>
                </a:lnTo>
                <a:lnTo>
                  <a:pt x="10925" y="11826"/>
                </a:lnTo>
                <a:lnTo>
                  <a:pt x="11071" y="11558"/>
                </a:lnTo>
                <a:lnTo>
                  <a:pt x="11193" y="11242"/>
                </a:lnTo>
                <a:lnTo>
                  <a:pt x="11266" y="10950"/>
                </a:lnTo>
                <a:lnTo>
                  <a:pt x="11339" y="10633"/>
                </a:lnTo>
                <a:lnTo>
                  <a:pt x="11388" y="10317"/>
                </a:lnTo>
                <a:lnTo>
                  <a:pt x="11388" y="9976"/>
                </a:lnTo>
                <a:lnTo>
                  <a:pt x="11363" y="9660"/>
                </a:lnTo>
                <a:lnTo>
                  <a:pt x="11315" y="9368"/>
                </a:lnTo>
                <a:lnTo>
                  <a:pt x="11242" y="9052"/>
                </a:lnTo>
                <a:lnTo>
                  <a:pt x="11120" y="8760"/>
                </a:lnTo>
                <a:lnTo>
                  <a:pt x="10974" y="8492"/>
                </a:lnTo>
                <a:lnTo>
                  <a:pt x="10147" y="9295"/>
                </a:lnTo>
                <a:lnTo>
                  <a:pt x="9733" y="9733"/>
                </a:lnTo>
                <a:lnTo>
                  <a:pt x="9636" y="9855"/>
                </a:lnTo>
                <a:lnTo>
                  <a:pt x="9636" y="9879"/>
                </a:lnTo>
                <a:lnTo>
                  <a:pt x="9636" y="10244"/>
                </a:lnTo>
                <a:lnTo>
                  <a:pt x="9587" y="10609"/>
                </a:lnTo>
                <a:lnTo>
                  <a:pt x="9539" y="10779"/>
                </a:lnTo>
                <a:lnTo>
                  <a:pt x="9466" y="10950"/>
                </a:lnTo>
                <a:lnTo>
                  <a:pt x="9393" y="11096"/>
                </a:lnTo>
                <a:lnTo>
                  <a:pt x="9295" y="11242"/>
                </a:lnTo>
                <a:lnTo>
                  <a:pt x="9149" y="11363"/>
                </a:lnTo>
                <a:lnTo>
                  <a:pt x="9003" y="11485"/>
                </a:lnTo>
                <a:lnTo>
                  <a:pt x="8882" y="11582"/>
                </a:lnTo>
                <a:lnTo>
                  <a:pt x="8736" y="11655"/>
                </a:lnTo>
                <a:lnTo>
                  <a:pt x="8590" y="11704"/>
                </a:lnTo>
                <a:lnTo>
                  <a:pt x="8444" y="11728"/>
                </a:lnTo>
                <a:lnTo>
                  <a:pt x="8127" y="11777"/>
                </a:lnTo>
                <a:lnTo>
                  <a:pt x="7811" y="11777"/>
                </a:lnTo>
                <a:lnTo>
                  <a:pt x="7470" y="11728"/>
                </a:lnTo>
                <a:lnTo>
                  <a:pt x="7178" y="11631"/>
                </a:lnTo>
                <a:lnTo>
                  <a:pt x="6886" y="11509"/>
                </a:lnTo>
                <a:lnTo>
                  <a:pt x="6643" y="11339"/>
                </a:lnTo>
                <a:lnTo>
                  <a:pt x="6521" y="11217"/>
                </a:lnTo>
                <a:lnTo>
                  <a:pt x="6400" y="11096"/>
                </a:lnTo>
                <a:lnTo>
                  <a:pt x="6327" y="10974"/>
                </a:lnTo>
                <a:lnTo>
                  <a:pt x="6254" y="10852"/>
                </a:lnTo>
                <a:lnTo>
                  <a:pt x="6132" y="10560"/>
                </a:lnTo>
                <a:lnTo>
                  <a:pt x="6059" y="10244"/>
                </a:lnTo>
                <a:lnTo>
                  <a:pt x="6059" y="9928"/>
                </a:lnTo>
                <a:lnTo>
                  <a:pt x="6083" y="9636"/>
                </a:lnTo>
                <a:lnTo>
                  <a:pt x="6181" y="9319"/>
                </a:lnTo>
                <a:lnTo>
                  <a:pt x="6302" y="9052"/>
                </a:lnTo>
                <a:lnTo>
                  <a:pt x="6400" y="8906"/>
                </a:lnTo>
                <a:lnTo>
                  <a:pt x="6497" y="8808"/>
                </a:lnTo>
                <a:lnTo>
                  <a:pt x="6594" y="8687"/>
                </a:lnTo>
                <a:lnTo>
                  <a:pt x="6716" y="8614"/>
                </a:lnTo>
                <a:lnTo>
                  <a:pt x="6984" y="8468"/>
                </a:lnTo>
                <a:lnTo>
                  <a:pt x="7276" y="8370"/>
                </a:lnTo>
                <a:lnTo>
                  <a:pt x="7495" y="8322"/>
                </a:lnTo>
                <a:lnTo>
                  <a:pt x="7689" y="8322"/>
                </a:lnTo>
                <a:lnTo>
                  <a:pt x="8054" y="8370"/>
                </a:lnTo>
                <a:lnTo>
                  <a:pt x="8200" y="8200"/>
                </a:lnTo>
                <a:lnTo>
                  <a:pt x="8565" y="7811"/>
                </a:lnTo>
                <a:lnTo>
                  <a:pt x="8955" y="7421"/>
                </a:lnTo>
                <a:lnTo>
                  <a:pt x="9344" y="7032"/>
                </a:lnTo>
                <a:lnTo>
                  <a:pt x="9295" y="6983"/>
                </a:lnTo>
                <a:lnTo>
                  <a:pt x="9247" y="6959"/>
                </a:lnTo>
                <a:lnTo>
                  <a:pt x="8906" y="6862"/>
                </a:lnTo>
                <a:lnTo>
                  <a:pt x="8565" y="6764"/>
                </a:lnTo>
                <a:lnTo>
                  <a:pt x="8225" y="6716"/>
                </a:lnTo>
                <a:lnTo>
                  <a:pt x="7884" y="6691"/>
                </a:lnTo>
                <a:close/>
                <a:moveTo>
                  <a:pt x="13407" y="15621"/>
                </a:moveTo>
                <a:lnTo>
                  <a:pt x="13505" y="15694"/>
                </a:lnTo>
                <a:lnTo>
                  <a:pt x="13310" y="15865"/>
                </a:lnTo>
                <a:lnTo>
                  <a:pt x="13213" y="15962"/>
                </a:lnTo>
                <a:lnTo>
                  <a:pt x="13115" y="16059"/>
                </a:lnTo>
                <a:lnTo>
                  <a:pt x="12969" y="16278"/>
                </a:lnTo>
                <a:lnTo>
                  <a:pt x="12969" y="16303"/>
                </a:lnTo>
                <a:lnTo>
                  <a:pt x="12969" y="16351"/>
                </a:lnTo>
                <a:lnTo>
                  <a:pt x="12994" y="16400"/>
                </a:lnTo>
                <a:lnTo>
                  <a:pt x="13067" y="16424"/>
                </a:lnTo>
                <a:lnTo>
                  <a:pt x="13115" y="16424"/>
                </a:lnTo>
                <a:lnTo>
                  <a:pt x="13140" y="16400"/>
                </a:lnTo>
                <a:lnTo>
                  <a:pt x="13237" y="16327"/>
                </a:lnTo>
                <a:lnTo>
                  <a:pt x="13334" y="16254"/>
                </a:lnTo>
                <a:lnTo>
                  <a:pt x="13553" y="16132"/>
                </a:lnTo>
                <a:lnTo>
                  <a:pt x="13699" y="16035"/>
                </a:lnTo>
                <a:lnTo>
                  <a:pt x="13845" y="15938"/>
                </a:lnTo>
                <a:lnTo>
                  <a:pt x="13918" y="15986"/>
                </a:lnTo>
                <a:lnTo>
                  <a:pt x="13772" y="16132"/>
                </a:lnTo>
                <a:lnTo>
                  <a:pt x="13651" y="16254"/>
                </a:lnTo>
                <a:lnTo>
                  <a:pt x="13553" y="16351"/>
                </a:lnTo>
                <a:lnTo>
                  <a:pt x="13456" y="16497"/>
                </a:lnTo>
                <a:lnTo>
                  <a:pt x="13407" y="16570"/>
                </a:lnTo>
                <a:lnTo>
                  <a:pt x="13383" y="16643"/>
                </a:lnTo>
                <a:lnTo>
                  <a:pt x="13383" y="16692"/>
                </a:lnTo>
                <a:lnTo>
                  <a:pt x="13432" y="16741"/>
                </a:lnTo>
                <a:lnTo>
                  <a:pt x="13553" y="16741"/>
                </a:lnTo>
                <a:lnTo>
                  <a:pt x="13675" y="16668"/>
                </a:lnTo>
                <a:lnTo>
                  <a:pt x="13870" y="16497"/>
                </a:lnTo>
                <a:lnTo>
                  <a:pt x="14137" y="16278"/>
                </a:lnTo>
                <a:lnTo>
                  <a:pt x="14186" y="16230"/>
                </a:lnTo>
                <a:lnTo>
                  <a:pt x="14283" y="16351"/>
                </a:lnTo>
                <a:lnTo>
                  <a:pt x="13967" y="16643"/>
                </a:lnTo>
                <a:lnTo>
                  <a:pt x="13821" y="16862"/>
                </a:lnTo>
                <a:lnTo>
                  <a:pt x="13675" y="17057"/>
                </a:lnTo>
                <a:lnTo>
                  <a:pt x="13675" y="17106"/>
                </a:lnTo>
                <a:lnTo>
                  <a:pt x="13724" y="17106"/>
                </a:lnTo>
                <a:lnTo>
                  <a:pt x="13967" y="16984"/>
                </a:lnTo>
                <a:lnTo>
                  <a:pt x="14210" y="16887"/>
                </a:lnTo>
                <a:lnTo>
                  <a:pt x="14381" y="16789"/>
                </a:lnTo>
                <a:lnTo>
                  <a:pt x="14527" y="16668"/>
                </a:lnTo>
                <a:lnTo>
                  <a:pt x="14600" y="16765"/>
                </a:lnTo>
                <a:lnTo>
                  <a:pt x="14575" y="16789"/>
                </a:lnTo>
                <a:lnTo>
                  <a:pt x="14259" y="17033"/>
                </a:lnTo>
                <a:lnTo>
                  <a:pt x="14113" y="17154"/>
                </a:lnTo>
                <a:lnTo>
                  <a:pt x="13991" y="17300"/>
                </a:lnTo>
                <a:lnTo>
                  <a:pt x="13991" y="17349"/>
                </a:lnTo>
                <a:lnTo>
                  <a:pt x="14016" y="17349"/>
                </a:lnTo>
                <a:lnTo>
                  <a:pt x="14210" y="17300"/>
                </a:lnTo>
                <a:lnTo>
                  <a:pt x="14356" y="17252"/>
                </a:lnTo>
                <a:lnTo>
                  <a:pt x="14551" y="17154"/>
                </a:lnTo>
                <a:lnTo>
                  <a:pt x="14721" y="17057"/>
                </a:lnTo>
                <a:lnTo>
                  <a:pt x="14746" y="17203"/>
                </a:lnTo>
                <a:lnTo>
                  <a:pt x="14624" y="17252"/>
                </a:lnTo>
                <a:lnTo>
                  <a:pt x="14478" y="17300"/>
                </a:lnTo>
                <a:lnTo>
                  <a:pt x="14332" y="17373"/>
                </a:lnTo>
                <a:lnTo>
                  <a:pt x="14259" y="17422"/>
                </a:lnTo>
                <a:lnTo>
                  <a:pt x="14186" y="17471"/>
                </a:lnTo>
                <a:lnTo>
                  <a:pt x="14137" y="17544"/>
                </a:lnTo>
                <a:lnTo>
                  <a:pt x="14162" y="17641"/>
                </a:lnTo>
                <a:lnTo>
                  <a:pt x="14210" y="17690"/>
                </a:lnTo>
                <a:lnTo>
                  <a:pt x="14283" y="17714"/>
                </a:lnTo>
                <a:lnTo>
                  <a:pt x="14429" y="17714"/>
                </a:lnTo>
                <a:lnTo>
                  <a:pt x="14575" y="17665"/>
                </a:lnTo>
                <a:lnTo>
                  <a:pt x="14697" y="17617"/>
                </a:lnTo>
                <a:lnTo>
                  <a:pt x="14697" y="17641"/>
                </a:lnTo>
                <a:lnTo>
                  <a:pt x="14600" y="17738"/>
                </a:lnTo>
                <a:lnTo>
                  <a:pt x="14502" y="17811"/>
                </a:lnTo>
                <a:lnTo>
                  <a:pt x="14405" y="17860"/>
                </a:lnTo>
                <a:lnTo>
                  <a:pt x="14283" y="17884"/>
                </a:lnTo>
                <a:lnTo>
                  <a:pt x="14162" y="17909"/>
                </a:lnTo>
                <a:lnTo>
                  <a:pt x="14040" y="17884"/>
                </a:lnTo>
                <a:lnTo>
                  <a:pt x="13772" y="17836"/>
                </a:lnTo>
                <a:lnTo>
                  <a:pt x="13529" y="17738"/>
                </a:lnTo>
                <a:lnTo>
                  <a:pt x="13261" y="17592"/>
                </a:lnTo>
                <a:lnTo>
                  <a:pt x="13067" y="17471"/>
                </a:lnTo>
                <a:lnTo>
                  <a:pt x="12896" y="17349"/>
                </a:lnTo>
                <a:lnTo>
                  <a:pt x="12726" y="17179"/>
                </a:lnTo>
                <a:lnTo>
                  <a:pt x="12556" y="16984"/>
                </a:lnTo>
                <a:lnTo>
                  <a:pt x="12337" y="16765"/>
                </a:lnTo>
                <a:lnTo>
                  <a:pt x="12239" y="16692"/>
                </a:lnTo>
                <a:lnTo>
                  <a:pt x="12118" y="16668"/>
                </a:lnTo>
                <a:lnTo>
                  <a:pt x="12458" y="16424"/>
                </a:lnTo>
                <a:lnTo>
                  <a:pt x="12799" y="16181"/>
                </a:lnTo>
                <a:lnTo>
                  <a:pt x="13115" y="15913"/>
                </a:lnTo>
                <a:lnTo>
                  <a:pt x="13407" y="15621"/>
                </a:lnTo>
                <a:close/>
                <a:moveTo>
                  <a:pt x="2287" y="15548"/>
                </a:moveTo>
                <a:lnTo>
                  <a:pt x="2579" y="15840"/>
                </a:lnTo>
                <a:lnTo>
                  <a:pt x="2871" y="16084"/>
                </a:lnTo>
                <a:lnTo>
                  <a:pt x="3188" y="16351"/>
                </a:lnTo>
                <a:lnTo>
                  <a:pt x="3504" y="16570"/>
                </a:lnTo>
                <a:lnTo>
                  <a:pt x="3382" y="16765"/>
                </a:lnTo>
                <a:lnTo>
                  <a:pt x="3358" y="16741"/>
                </a:lnTo>
                <a:lnTo>
                  <a:pt x="3309" y="16668"/>
                </a:lnTo>
                <a:lnTo>
                  <a:pt x="3261" y="16619"/>
                </a:lnTo>
                <a:lnTo>
                  <a:pt x="3115" y="16522"/>
                </a:lnTo>
                <a:lnTo>
                  <a:pt x="2944" y="16449"/>
                </a:lnTo>
                <a:lnTo>
                  <a:pt x="2823" y="16351"/>
                </a:lnTo>
                <a:lnTo>
                  <a:pt x="2774" y="16351"/>
                </a:lnTo>
                <a:lnTo>
                  <a:pt x="2774" y="16376"/>
                </a:lnTo>
                <a:lnTo>
                  <a:pt x="2823" y="16522"/>
                </a:lnTo>
                <a:lnTo>
                  <a:pt x="2944" y="16668"/>
                </a:lnTo>
                <a:lnTo>
                  <a:pt x="2969" y="16692"/>
                </a:lnTo>
                <a:lnTo>
                  <a:pt x="2725" y="16546"/>
                </a:lnTo>
                <a:lnTo>
                  <a:pt x="2604" y="16497"/>
                </a:lnTo>
                <a:lnTo>
                  <a:pt x="2458" y="16473"/>
                </a:lnTo>
                <a:lnTo>
                  <a:pt x="2433" y="16473"/>
                </a:lnTo>
                <a:lnTo>
                  <a:pt x="2433" y="16522"/>
                </a:lnTo>
                <a:lnTo>
                  <a:pt x="2482" y="16619"/>
                </a:lnTo>
                <a:lnTo>
                  <a:pt x="2555" y="16692"/>
                </a:lnTo>
                <a:lnTo>
                  <a:pt x="2725" y="16862"/>
                </a:lnTo>
                <a:lnTo>
                  <a:pt x="2896" y="17008"/>
                </a:lnTo>
                <a:lnTo>
                  <a:pt x="3090" y="17130"/>
                </a:lnTo>
                <a:lnTo>
                  <a:pt x="2920" y="17300"/>
                </a:lnTo>
                <a:lnTo>
                  <a:pt x="2871" y="17276"/>
                </a:lnTo>
                <a:lnTo>
                  <a:pt x="2774" y="17203"/>
                </a:lnTo>
                <a:lnTo>
                  <a:pt x="2701" y="17106"/>
                </a:lnTo>
                <a:lnTo>
                  <a:pt x="2604" y="17008"/>
                </a:lnTo>
                <a:lnTo>
                  <a:pt x="2506" y="16935"/>
                </a:lnTo>
                <a:lnTo>
                  <a:pt x="2385" y="16887"/>
                </a:lnTo>
                <a:lnTo>
                  <a:pt x="2336" y="16862"/>
                </a:lnTo>
                <a:lnTo>
                  <a:pt x="2263" y="16887"/>
                </a:lnTo>
                <a:lnTo>
                  <a:pt x="2239" y="16911"/>
                </a:lnTo>
                <a:lnTo>
                  <a:pt x="2239" y="16960"/>
                </a:lnTo>
                <a:lnTo>
                  <a:pt x="2287" y="17057"/>
                </a:lnTo>
                <a:lnTo>
                  <a:pt x="2336" y="17179"/>
                </a:lnTo>
                <a:lnTo>
                  <a:pt x="2433" y="17300"/>
                </a:lnTo>
                <a:lnTo>
                  <a:pt x="2506" y="17422"/>
                </a:lnTo>
                <a:lnTo>
                  <a:pt x="2652" y="17544"/>
                </a:lnTo>
                <a:lnTo>
                  <a:pt x="2531" y="17617"/>
                </a:lnTo>
                <a:lnTo>
                  <a:pt x="2336" y="17519"/>
                </a:lnTo>
                <a:lnTo>
                  <a:pt x="2166" y="17398"/>
                </a:lnTo>
                <a:lnTo>
                  <a:pt x="2068" y="17325"/>
                </a:lnTo>
                <a:lnTo>
                  <a:pt x="1995" y="17300"/>
                </a:lnTo>
                <a:lnTo>
                  <a:pt x="1898" y="17252"/>
                </a:lnTo>
                <a:lnTo>
                  <a:pt x="1777" y="17227"/>
                </a:lnTo>
                <a:lnTo>
                  <a:pt x="1752" y="17252"/>
                </a:lnTo>
                <a:lnTo>
                  <a:pt x="1728" y="17276"/>
                </a:lnTo>
                <a:lnTo>
                  <a:pt x="1777" y="17398"/>
                </a:lnTo>
                <a:lnTo>
                  <a:pt x="1825" y="17519"/>
                </a:lnTo>
                <a:lnTo>
                  <a:pt x="1898" y="17641"/>
                </a:lnTo>
                <a:lnTo>
                  <a:pt x="1995" y="17738"/>
                </a:lnTo>
                <a:lnTo>
                  <a:pt x="2117" y="17860"/>
                </a:lnTo>
                <a:lnTo>
                  <a:pt x="1874" y="17763"/>
                </a:lnTo>
                <a:lnTo>
                  <a:pt x="1679" y="17665"/>
                </a:lnTo>
                <a:lnTo>
                  <a:pt x="1582" y="17617"/>
                </a:lnTo>
                <a:lnTo>
                  <a:pt x="1485" y="17592"/>
                </a:lnTo>
                <a:lnTo>
                  <a:pt x="1436" y="17592"/>
                </a:lnTo>
                <a:lnTo>
                  <a:pt x="1363" y="17641"/>
                </a:lnTo>
                <a:lnTo>
                  <a:pt x="1339" y="17690"/>
                </a:lnTo>
                <a:lnTo>
                  <a:pt x="1339" y="17738"/>
                </a:lnTo>
                <a:lnTo>
                  <a:pt x="1412" y="17860"/>
                </a:lnTo>
                <a:lnTo>
                  <a:pt x="1509" y="17957"/>
                </a:lnTo>
                <a:lnTo>
                  <a:pt x="1363" y="17909"/>
                </a:lnTo>
                <a:lnTo>
                  <a:pt x="1266" y="17836"/>
                </a:lnTo>
                <a:lnTo>
                  <a:pt x="1168" y="17738"/>
                </a:lnTo>
                <a:lnTo>
                  <a:pt x="1095" y="17592"/>
                </a:lnTo>
                <a:lnTo>
                  <a:pt x="1071" y="17422"/>
                </a:lnTo>
                <a:lnTo>
                  <a:pt x="1095" y="17227"/>
                </a:lnTo>
                <a:lnTo>
                  <a:pt x="1144" y="17057"/>
                </a:lnTo>
                <a:lnTo>
                  <a:pt x="1217" y="16887"/>
                </a:lnTo>
                <a:lnTo>
                  <a:pt x="1436" y="16522"/>
                </a:lnTo>
                <a:lnTo>
                  <a:pt x="1631" y="16254"/>
                </a:lnTo>
                <a:lnTo>
                  <a:pt x="1777" y="16059"/>
                </a:lnTo>
                <a:lnTo>
                  <a:pt x="1947" y="15889"/>
                </a:lnTo>
                <a:lnTo>
                  <a:pt x="2117" y="15719"/>
                </a:lnTo>
                <a:lnTo>
                  <a:pt x="2287" y="15548"/>
                </a:lnTo>
                <a:close/>
                <a:moveTo>
                  <a:pt x="7689" y="2336"/>
                </a:moveTo>
                <a:lnTo>
                  <a:pt x="7203" y="2360"/>
                </a:lnTo>
                <a:lnTo>
                  <a:pt x="6716" y="2409"/>
                </a:lnTo>
                <a:lnTo>
                  <a:pt x="6205" y="2482"/>
                </a:lnTo>
                <a:lnTo>
                  <a:pt x="5718" y="2604"/>
                </a:lnTo>
                <a:lnTo>
                  <a:pt x="5256" y="2725"/>
                </a:lnTo>
                <a:lnTo>
                  <a:pt x="4794" y="2896"/>
                </a:lnTo>
                <a:lnTo>
                  <a:pt x="4404" y="3066"/>
                </a:lnTo>
                <a:lnTo>
                  <a:pt x="4015" y="3261"/>
                </a:lnTo>
                <a:lnTo>
                  <a:pt x="3626" y="3480"/>
                </a:lnTo>
                <a:lnTo>
                  <a:pt x="3261" y="3723"/>
                </a:lnTo>
                <a:lnTo>
                  <a:pt x="2896" y="3966"/>
                </a:lnTo>
                <a:lnTo>
                  <a:pt x="2555" y="4258"/>
                </a:lnTo>
                <a:lnTo>
                  <a:pt x="2214" y="4526"/>
                </a:lnTo>
                <a:lnTo>
                  <a:pt x="1923" y="4842"/>
                </a:lnTo>
                <a:lnTo>
                  <a:pt x="1655" y="5134"/>
                </a:lnTo>
                <a:lnTo>
                  <a:pt x="1412" y="5451"/>
                </a:lnTo>
                <a:lnTo>
                  <a:pt x="1217" y="5791"/>
                </a:lnTo>
                <a:lnTo>
                  <a:pt x="1071" y="6156"/>
                </a:lnTo>
                <a:lnTo>
                  <a:pt x="657" y="7105"/>
                </a:lnTo>
                <a:lnTo>
                  <a:pt x="463" y="7592"/>
                </a:lnTo>
                <a:lnTo>
                  <a:pt x="292" y="8078"/>
                </a:lnTo>
                <a:lnTo>
                  <a:pt x="171" y="8565"/>
                </a:lnTo>
                <a:lnTo>
                  <a:pt x="73" y="9052"/>
                </a:lnTo>
                <a:lnTo>
                  <a:pt x="25" y="9563"/>
                </a:lnTo>
                <a:lnTo>
                  <a:pt x="0" y="10074"/>
                </a:lnTo>
                <a:lnTo>
                  <a:pt x="25" y="10585"/>
                </a:lnTo>
                <a:lnTo>
                  <a:pt x="49" y="11096"/>
                </a:lnTo>
                <a:lnTo>
                  <a:pt x="122" y="11607"/>
                </a:lnTo>
                <a:lnTo>
                  <a:pt x="195" y="12093"/>
                </a:lnTo>
                <a:lnTo>
                  <a:pt x="268" y="12531"/>
                </a:lnTo>
                <a:lnTo>
                  <a:pt x="414" y="12945"/>
                </a:lnTo>
                <a:lnTo>
                  <a:pt x="584" y="13359"/>
                </a:lnTo>
                <a:lnTo>
                  <a:pt x="779" y="13723"/>
                </a:lnTo>
                <a:lnTo>
                  <a:pt x="1022" y="14088"/>
                </a:lnTo>
                <a:lnTo>
                  <a:pt x="1290" y="14453"/>
                </a:lnTo>
                <a:lnTo>
                  <a:pt x="1558" y="14794"/>
                </a:lnTo>
                <a:lnTo>
                  <a:pt x="1850" y="15135"/>
                </a:lnTo>
                <a:lnTo>
                  <a:pt x="1995" y="15281"/>
                </a:lnTo>
                <a:lnTo>
                  <a:pt x="1850" y="15378"/>
                </a:lnTo>
                <a:lnTo>
                  <a:pt x="1704" y="15500"/>
                </a:lnTo>
                <a:lnTo>
                  <a:pt x="1582" y="15621"/>
                </a:lnTo>
                <a:lnTo>
                  <a:pt x="1460" y="15767"/>
                </a:lnTo>
                <a:lnTo>
                  <a:pt x="1217" y="16084"/>
                </a:lnTo>
                <a:lnTo>
                  <a:pt x="1047" y="16351"/>
                </a:lnTo>
                <a:lnTo>
                  <a:pt x="925" y="16546"/>
                </a:lnTo>
                <a:lnTo>
                  <a:pt x="828" y="16741"/>
                </a:lnTo>
                <a:lnTo>
                  <a:pt x="730" y="16960"/>
                </a:lnTo>
                <a:lnTo>
                  <a:pt x="682" y="17179"/>
                </a:lnTo>
                <a:lnTo>
                  <a:pt x="633" y="17398"/>
                </a:lnTo>
                <a:lnTo>
                  <a:pt x="657" y="17617"/>
                </a:lnTo>
                <a:lnTo>
                  <a:pt x="706" y="17836"/>
                </a:lnTo>
                <a:lnTo>
                  <a:pt x="828" y="18055"/>
                </a:lnTo>
                <a:lnTo>
                  <a:pt x="901" y="18152"/>
                </a:lnTo>
                <a:lnTo>
                  <a:pt x="974" y="18225"/>
                </a:lnTo>
                <a:lnTo>
                  <a:pt x="1144" y="18322"/>
                </a:lnTo>
                <a:lnTo>
                  <a:pt x="1339" y="18395"/>
                </a:lnTo>
                <a:lnTo>
                  <a:pt x="1558" y="18420"/>
                </a:lnTo>
                <a:lnTo>
                  <a:pt x="1777" y="18420"/>
                </a:lnTo>
                <a:lnTo>
                  <a:pt x="1995" y="18371"/>
                </a:lnTo>
                <a:lnTo>
                  <a:pt x="2190" y="18322"/>
                </a:lnTo>
                <a:lnTo>
                  <a:pt x="2385" y="18249"/>
                </a:lnTo>
                <a:lnTo>
                  <a:pt x="2604" y="18128"/>
                </a:lnTo>
                <a:lnTo>
                  <a:pt x="2823" y="18006"/>
                </a:lnTo>
                <a:lnTo>
                  <a:pt x="3042" y="17836"/>
                </a:lnTo>
                <a:lnTo>
                  <a:pt x="3236" y="17665"/>
                </a:lnTo>
                <a:lnTo>
                  <a:pt x="3431" y="17471"/>
                </a:lnTo>
                <a:lnTo>
                  <a:pt x="3601" y="17276"/>
                </a:lnTo>
                <a:lnTo>
                  <a:pt x="3893" y="16838"/>
                </a:lnTo>
                <a:lnTo>
                  <a:pt x="4258" y="17081"/>
                </a:lnTo>
                <a:lnTo>
                  <a:pt x="4648" y="17276"/>
                </a:lnTo>
                <a:lnTo>
                  <a:pt x="4867" y="17398"/>
                </a:lnTo>
                <a:lnTo>
                  <a:pt x="5110" y="17495"/>
                </a:lnTo>
                <a:lnTo>
                  <a:pt x="5353" y="17568"/>
                </a:lnTo>
                <a:lnTo>
                  <a:pt x="5597" y="17641"/>
                </a:lnTo>
                <a:lnTo>
                  <a:pt x="6083" y="17738"/>
                </a:lnTo>
                <a:lnTo>
                  <a:pt x="6594" y="17811"/>
                </a:lnTo>
                <a:lnTo>
                  <a:pt x="7057" y="17884"/>
                </a:lnTo>
                <a:lnTo>
                  <a:pt x="7519" y="17909"/>
                </a:lnTo>
                <a:lnTo>
                  <a:pt x="8006" y="17909"/>
                </a:lnTo>
                <a:lnTo>
                  <a:pt x="8492" y="17860"/>
                </a:lnTo>
                <a:lnTo>
                  <a:pt x="8541" y="17884"/>
                </a:lnTo>
                <a:lnTo>
                  <a:pt x="8590" y="17860"/>
                </a:lnTo>
                <a:lnTo>
                  <a:pt x="8736" y="17811"/>
                </a:lnTo>
                <a:lnTo>
                  <a:pt x="8906" y="17787"/>
                </a:lnTo>
                <a:lnTo>
                  <a:pt x="9222" y="17738"/>
                </a:lnTo>
                <a:lnTo>
                  <a:pt x="9514" y="17690"/>
                </a:lnTo>
                <a:lnTo>
                  <a:pt x="9782" y="17592"/>
                </a:lnTo>
                <a:lnTo>
                  <a:pt x="10317" y="17398"/>
                </a:lnTo>
                <a:lnTo>
                  <a:pt x="11120" y="17130"/>
                </a:lnTo>
                <a:lnTo>
                  <a:pt x="11509" y="16984"/>
                </a:lnTo>
                <a:lnTo>
                  <a:pt x="11899" y="16789"/>
                </a:lnTo>
                <a:lnTo>
                  <a:pt x="11899" y="16814"/>
                </a:lnTo>
                <a:lnTo>
                  <a:pt x="11996" y="17033"/>
                </a:lnTo>
                <a:lnTo>
                  <a:pt x="12118" y="17227"/>
                </a:lnTo>
                <a:lnTo>
                  <a:pt x="12288" y="17446"/>
                </a:lnTo>
                <a:lnTo>
                  <a:pt x="12483" y="17641"/>
                </a:lnTo>
                <a:lnTo>
                  <a:pt x="12702" y="17811"/>
                </a:lnTo>
                <a:lnTo>
                  <a:pt x="12921" y="17957"/>
                </a:lnTo>
                <a:lnTo>
                  <a:pt x="13115" y="18079"/>
                </a:lnTo>
                <a:lnTo>
                  <a:pt x="13334" y="18176"/>
                </a:lnTo>
                <a:lnTo>
                  <a:pt x="13529" y="18249"/>
                </a:lnTo>
                <a:lnTo>
                  <a:pt x="13748" y="18298"/>
                </a:lnTo>
                <a:lnTo>
                  <a:pt x="13991" y="18347"/>
                </a:lnTo>
                <a:lnTo>
                  <a:pt x="14259" y="18347"/>
                </a:lnTo>
                <a:lnTo>
                  <a:pt x="14478" y="18322"/>
                </a:lnTo>
                <a:lnTo>
                  <a:pt x="14721" y="18249"/>
                </a:lnTo>
                <a:lnTo>
                  <a:pt x="14819" y="18176"/>
                </a:lnTo>
                <a:lnTo>
                  <a:pt x="14892" y="18103"/>
                </a:lnTo>
                <a:lnTo>
                  <a:pt x="14989" y="18030"/>
                </a:lnTo>
                <a:lnTo>
                  <a:pt x="15038" y="17933"/>
                </a:lnTo>
                <a:lnTo>
                  <a:pt x="15135" y="17763"/>
                </a:lnTo>
                <a:lnTo>
                  <a:pt x="15159" y="17568"/>
                </a:lnTo>
                <a:lnTo>
                  <a:pt x="15184" y="17373"/>
                </a:lnTo>
                <a:lnTo>
                  <a:pt x="15159" y="17203"/>
                </a:lnTo>
                <a:lnTo>
                  <a:pt x="15111" y="17008"/>
                </a:lnTo>
                <a:lnTo>
                  <a:pt x="15062" y="16838"/>
                </a:lnTo>
                <a:lnTo>
                  <a:pt x="14965" y="16643"/>
                </a:lnTo>
                <a:lnTo>
                  <a:pt x="14867" y="16473"/>
                </a:lnTo>
                <a:lnTo>
                  <a:pt x="14600" y="16132"/>
                </a:lnTo>
                <a:lnTo>
                  <a:pt x="14308" y="15792"/>
                </a:lnTo>
                <a:lnTo>
                  <a:pt x="13991" y="15524"/>
                </a:lnTo>
                <a:lnTo>
                  <a:pt x="13675" y="15281"/>
                </a:lnTo>
                <a:lnTo>
                  <a:pt x="13967" y="14916"/>
                </a:lnTo>
                <a:lnTo>
                  <a:pt x="14235" y="14551"/>
                </a:lnTo>
                <a:lnTo>
                  <a:pt x="14478" y="14137"/>
                </a:lnTo>
                <a:lnTo>
                  <a:pt x="14673" y="13748"/>
                </a:lnTo>
                <a:lnTo>
                  <a:pt x="14916" y="13237"/>
                </a:lnTo>
                <a:lnTo>
                  <a:pt x="15111" y="12677"/>
                </a:lnTo>
                <a:lnTo>
                  <a:pt x="15257" y="12118"/>
                </a:lnTo>
                <a:lnTo>
                  <a:pt x="15378" y="11534"/>
                </a:lnTo>
                <a:lnTo>
                  <a:pt x="15476" y="10950"/>
                </a:lnTo>
                <a:lnTo>
                  <a:pt x="15524" y="10366"/>
                </a:lnTo>
                <a:lnTo>
                  <a:pt x="15549" y="9782"/>
                </a:lnTo>
                <a:lnTo>
                  <a:pt x="15549" y="9222"/>
                </a:lnTo>
                <a:lnTo>
                  <a:pt x="15524" y="8979"/>
                </a:lnTo>
                <a:lnTo>
                  <a:pt x="15476" y="8735"/>
                </a:lnTo>
                <a:lnTo>
                  <a:pt x="15354" y="8249"/>
                </a:lnTo>
                <a:lnTo>
                  <a:pt x="15208" y="7786"/>
                </a:lnTo>
                <a:lnTo>
                  <a:pt x="15038" y="7348"/>
                </a:lnTo>
                <a:lnTo>
                  <a:pt x="14867" y="6910"/>
                </a:lnTo>
                <a:lnTo>
                  <a:pt x="14794" y="6691"/>
                </a:lnTo>
                <a:lnTo>
                  <a:pt x="14697" y="6472"/>
                </a:lnTo>
                <a:lnTo>
                  <a:pt x="14575" y="6278"/>
                </a:lnTo>
                <a:lnTo>
                  <a:pt x="14429" y="6107"/>
                </a:lnTo>
                <a:lnTo>
                  <a:pt x="14381" y="6107"/>
                </a:lnTo>
                <a:lnTo>
                  <a:pt x="13991" y="6034"/>
                </a:lnTo>
                <a:lnTo>
                  <a:pt x="13578" y="5961"/>
                </a:lnTo>
                <a:lnTo>
                  <a:pt x="13042" y="6521"/>
                </a:lnTo>
                <a:lnTo>
                  <a:pt x="12458" y="7105"/>
                </a:lnTo>
                <a:lnTo>
                  <a:pt x="12580" y="7202"/>
                </a:lnTo>
                <a:lnTo>
                  <a:pt x="12702" y="7324"/>
                </a:lnTo>
                <a:lnTo>
                  <a:pt x="12799" y="7470"/>
                </a:lnTo>
                <a:lnTo>
                  <a:pt x="12872" y="7616"/>
                </a:lnTo>
                <a:lnTo>
                  <a:pt x="13018" y="7957"/>
                </a:lnTo>
                <a:lnTo>
                  <a:pt x="13140" y="8249"/>
                </a:lnTo>
                <a:lnTo>
                  <a:pt x="13213" y="8468"/>
                </a:lnTo>
                <a:lnTo>
                  <a:pt x="13286" y="8687"/>
                </a:lnTo>
                <a:lnTo>
                  <a:pt x="13383" y="9173"/>
                </a:lnTo>
                <a:lnTo>
                  <a:pt x="13407" y="9684"/>
                </a:lnTo>
                <a:lnTo>
                  <a:pt x="13407" y="10147"/>
                </a:lnTo>
                <a:lnTo>
                  <a:pt x="13383" y="10585"/>
                </a:lnTo>
                <a:lnTo>
                  <a:pt x="13310" y="11023"/>
                </a:lnTo>
                <a:lnTo>
                  <a:pt x="13188" y="11436"/>
                </a:lnTo>
                <a:lnTo>
                  <a:pt x="13042" y="11850"/>
                </a:lnTo>
                <a:lnTo>
                  <a:pt x="12872" y="12264"/>
                </a:lnTo>
                <a:lnTo>
                  <a:pt x="12677" y="12653"/>
                </a:lnTo>
                <a:lnTo>
                  <a:pt x="12458" y="13018"/>
                </a:lnTo>
                <a:lnTo>
                  <a:pt x="12239" y="13383"/>
                </a:lnTo>
                <a:lnTo>
                  <a:pt x="11923" y="13748"/>
                </a:lnTo>
                <a:lnTo>
                  <a:pt x="11582" y="14088"/>
                </a:lnTo>
                <a:lnTo>
                  <a:pt x="11217" y="14380"/>
                </a:lnTo>
                <a:lnTo>
                  <a:pt x="10828" y="14648"/>
                </a:lnTo>
                <a:lnTo>
                  <a:pt x="10414" y="14867"/>
                </a:lnTo>
                <a:lnTo>
                  <a:pt x="9976" y="15062"/>
                </a:lnTo>
                <a:lnTo>
                  <a:pt x="9539" y="15256"/>
                </a:lnTo>
                <a:lnTo>
                  <a:pt x="9101" y="15427"/>
                </a:lnTo>
                <a:lnTo>
                  <a:pt x="8809" y="15524"/>
                </a:lnTo>
                <a:lnTo>
                  <a:pt x="8517" y="15597"/>
                </a:lnTo>
                <a:lnTo>
                  <a:pt x="8225" y="15646"/>
                </a:lnTo>
                <a:lnTo>
                  <a:pt x="7957" y="15670"/>
                </a:lnTo>
                <a:lnTo>
                  <a:pt x="7397" y="15670"/>
                </a:lnTo>
                <a:lnTo>
                  <a:pt x="7130" y="15646"/>
                </a:lnTo>
                <a:lnTo>
                  <a:pt x="6862" y="15597"/>
                </a:lnTo>
                <a:lnTo>
                  <a:pt x="6594" y="15548"/>
                </a:lnTo>
                <a:lnTo>
                  <a:pt x="6327" y="15475"/>
                </a:lnTo>
                <a:lnTo>
                  <a:pt x="5816" y="15281"/>
                </a:lnTo>
                <a:lnTo>
                  <a:pt x="5280" y="15062"/>
                </a:lnTo>
                <a:lnTo>
                  <a:pt x="4769" y="14770"/>
                </a:lnTo>
                <a:lnTo>
                  <a:pt x="4015" y="14307"/>
                </a:lnTo>
                <a:lnTo>
                  <a:pt x="3918" y="14259"/>
                </a:lnTo>
                <a:lnTo>
                  <a:pt x="3820" y="14161"/>
                </a:lnTo>
                <a:lnTo>
                  <a:pt x="3674" y="13991"/>
                </a:lnTo>
                <a:lnTo>
                  <a:pt x="3382" y="13602"/>
                </a:lnTo>
                <a:lnTo>
                  <a:pt x="3066" y="13164"/>
                </a:lnTo>
                <a:lnTo>
                  <a:pt x="2774" y="12726"/>
                </a:lnTo>
                <a:lnTo>
                  <a:pt x="2652" y="12483"/>
                </a:lnTo>
                <a:lnTo>
                  <a:pt x="2555" y="12239"/>
                </a:lnTo>
                <a:lnTo>
                  <a:pt x="2458" y="11972"/>
                </a:lnTo>
                <a:lnTo>
                  <a:pt x="2360" y="11728"/>
                </a:lnTo>
                <a:lnTo>
                  <a:pt x="2263" y="11242"/>
                </a:lnTo>
                <a:lnTo>
                  <a:pt x="2214" y="10731"/>
                </a:lnTo>
                <a:lnTo>
                  <a:pt x="2214" y="10220"/>
                </a:lnTo>
                <a:lnTo>
                  <a:pt x="2239" y="9684"/>
                </a:lnTo>
                <a:lnTo>
                  <a:pt x="2336" y="9149"/>
                </a:lnTo>
                <a:lnTo>
                  <a:pt x="2433" y="8662"/>
                </a:lnTo>
                <a:lnTo>
                  <a:pt x="2604" y="8151"/>
                </a:lnTo>
                <a:lnTo>
                  <a:pt x="2774" y="7713"/>
                </a:lnTo>
                <a:lnTo>
                  <a:pt x="2969" y="7324"/>
                </a:lnTo>
                <a:lnTo>
                  <a:pt x="3188" y="6959"/>
                </a:lnTo>
                <a:lnTo>
                  <a:pt x="3431" y="6618"/>
                </a:lnTo>
                <a:lnTo>
                  <a:pt x="3699" y="6302"/>
                </a:lnTo>
                <a:lnTo>
                  <a:pt x="4015" y="6010"/>
                </a:lnTo>
                <a:lnTo>
                  <a:pt x="4331" y="5742"/>
                </a:lnTo>
                <a:lnTo>
                  <a:pt x="4648" y="5499"/>
                </a:lnTo>
                <a:lnTo>
                  <a:pt x="5013" y="5280"/>
                </a:lnTo>
                <a:lnTo>
                  <a:pt x="5378" y="5086"/>
                </a:lnTo>
                <a:lnTo>
                  <a:pt x="5767" y="4915"/>
                </a:lnTo>
                <a:lnTo>
                  <a:pt x="6156" y="4794"/>
                </a:lnTo>
                <a:lnTo>
                  <a:pt x="6570" y="4672"/>
                </a:lnTo>
                <a:lnTo>
                  <a:pt x="6984" y="4599"/>
                </a:lnTo>
                <a:lnTo>
                  <a:pt x="7397" y="4550"/>
                </a:lnTo>
                <a:lnTo>
                  <a:pt x="7811" y="4526"/>
                </a:lnTo>
                <a:lnTo>
                  <a:pt x="8225" y="4526"/>
                </a:lnTo>
                <a:lnTo>
                  <a:pt x="8614" y="4575"/>
                </a:lnTo>
                <a:lnTo>
                  <a:pt x="8979" y="4623"/>
                </a:lnTo>
                <a:lnTo>
                  <a:pt x="9344" y="4696"/>
                </a:lnTo>
                <a:lnTo>
                  <a:pt x="9685" y="4794"/>
                </a:lnTo>
                <a:lnTo>
                  <a:pt x="10049" y="4940"/>
                </a:lnTo>
                <a:lnTo>
                  <a:pt x="10390" y="5086"/>
                </a:lnTo>
                <a:lnTo>
                  <a:pt x="10706" y="5280"/>
                </a:lnTo>
                <a:lnTo>
                  <a:pt x="10998" y="5499"/>
                </a:lnTo>
                <a:lnTo>
                  <a:pt x="11363" y="5134"/>
                </a:lnTo>
                <a:lnTo>
                  <a:pt x="11704" y="4745"/>
                </a:lnTo>
                <a:lnTo>
                  <a:pt x="11874" y="4575"/>
                </a:lnTo>
                <a:lnTo>
                  <a:pt x="11801" y="4258"/>
                </a:lnTo>
                <a:lnTo>
                  <a:pt x="11777" y="3942"/>
                </a:lnTo>
                <a:lnTo>
                  <a:pt x="11728" y="3650"/>
                </a:lnTo>
                <a:lnTo>
                  <a:pt x="11680" y="3382"/>
                </a:lnTo>
                <a:lnTo>
                  <a:pt x="11169" y="3042"/>
                </a:lnTo>
                <a:lnTo>
                  <a:pt x="10925" y="2871"/>
                </a:lnTo>
                <a:lnTo>
                  <a:pt x="10633" y="2750"/>
                </a:lnTo>
                <a:lnTo>
                  <a:pt x="10147" y="2579"/>
                </a:lnTo>
                <a:lnTo>
                  <a:pt x="9685" y="2458"/>
                </a:lnTo>
                <a:lnTo>
                  <a:pt x="9174" y="2385"/>
                </a:lnTo>
                <a:lnTo>
                  <a:pt x="8687" y="233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68575" lIns="68575" rIns="68575" wrap="square" tIns="6857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6" name="Shape 346"/>
          <p:cNvSpPr/>
          <p:nvPr/>
        </p:nvSpPr>
        <p:spPr>
          <a:xfrm>
            <a:off x="6365338" y="3657156"/>
            <a:ext cx="2530200" cy="1350600"/>
          </a:xfrm>
          <a:prstGeom prst="wedgeRoundRectCallout">
            <a:avLst>
              <a:gd fmla="val -24194" name="adj1"/>
              <a:gd fmla="val -50571" name="adj2"/>
              <a:gd fmla="val 0" name="adj3"/>
            </a:avLst>
          </a:prstGeom>
          <a:solidFill>
            <a:schemeClr val="accent2"/>
          </a:solidFill>
          <a:ln cap="flat" cmpd="sng" w="19050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68575" lIns="68575" rIns="68575" wrap="square" tIns="6857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900">
              <a:solidFill>
                <a:schemeClr val="dk1"/>
              </a:solidFill>
              <a:latin typeface="Love Ya Like A Sister"/>
              <a:ea typeface="Love Ya Like A Sister"/>
              <a:cs typeface="Love Ya Like A Sister"/>
              <a:sym typeface="Love Ya Like A Sister"/>
            </a:endParaRP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88888"/>
              <a:buFont typeface="Arial"/>
              <a:buNone/>
            </a:pPr>
            <a:r>
              <a:rPr lang="en" sz="900">
                <a:solidFill>
                  <a:schemeClr val="dk1"/>
                </a:solidFill>
                <a:latin typeface="Cherry Cream Soda"/>
                <a:ea typeface="Cherry Cream Soda"/>
                <a:cs typeface="Cherry Cream Soda"/>
                <a:sym typeface="Cherry Cream Soda"/>
              </a:rPr>
              <a:t>If you are missing work on Google Classroom, get caught up ASAP. Remember to complete the </a:t>
            </a:r>
            <a:r>
              <a:rPr b="1" lang="en" sz="900" u="sng">
                <a:solidFill>
                  <a:schemeClr val="dk1"/>
                </a:solidFill>
                <a:latin typeface="Cherry Cream Soda"/>
                <a:ea typeface="Cherry Cream Soda"/>
                <a:cs typeface="Cherry Cream Soda"/>
                <a:sym typeface="Cherry Cream Soda"/>
              </a:rPr>
              <a:t>Late Work Notification</a:t>
            </a:r>
            <a:r>
              <a:rPr lang="en" sz="900">
                <a:solidFill>
                  <a:schemeClr val="dk1"/>
                </a:solidFill>
                <a:latin typeface="Cherry Cream Soda"/>
                <a:ea typeface="Cherry Cream Soda"/>
                <a:cs typeface="Cherry Cream Soda"/>
                <a:sym typeface="Cherry Cream Soda"/>
              </a:rPr>
              <a:t> form (now also located in the “About” section).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88888"/>
              <a:buFont typeface="Arial"/>
              <a:buNone/>
            </a:pPr>
            <a:r>
              <a:rPr lang="en" sz="900">
                <a:solidFill>
                  <a:schemeClr val="dk1"/>
                </a:solidFill>
                <a:latin typeface="Cherry Cream Soda"/>
                <a:ea typeface="Cherry Cream Soda"/>
                <a:cs typeface="Cherry Cream Soda"/>
                <a:sym typeface="Cherry Cream Soda"/>
              </a:rPr>
              <a:t>If you’re </a:t>
            </a:r>
            <a:r>
              <a:rPr b="1" lang="en" sz="900" u="sng">
                <a:latin typeface="Cherry Cream Soda"/>
                <a:ea typeface="Cherry Cream Soda"/>
                <a:cs typeface="Cherry Cream Soda"/>
                <a:sym typeface="Cherry Cream Soda"/>
              </a:rPr>
              <a:t>absent</a:t>
            </a:r>
            <a:r>
              <a:rPr lang="en" sz="900">
                <a:latin typeface="Cherry Cream Soda"/>
                <a:ea typeface="Cherry Cream Soda"/>
                <a:cs typeface="Cherry Cream Soda"/>
                <a:sym typeface="Cherry Cream Soda"/>
              </a:rPr>
              <a:t>,</a:t>
            </a:r>
            <a:r>
              <a:rPr lang="en" sz="900">
                <a:solidFill>
                  <a:schemeClr val="dk1"/>
                </a:solidFill>
                <a:latin typeface="Cherry Cream Soda"/>
                <a:ea typeface="Cherry Cream Soda"/>
                <a:cs typeface="Cherry Cream Soda"/>
                <a:sym typeface="Cherry Cream Soda"/>
              </a:rPr>
              <a:t> check GOOGLE CLASSROOM!</a:t>
            </a:r>
          </a:p>
        </p:txBody>
      </p:sp>
      <p:sp>
        <p:nvSpPr>
          <p:cNvPr id="347" name="Shape 347"/>
          <p:cNvSpPr txBox="1"/>
          <p:nvPr/>
        </p:nvSpPr>
        <p:spPr>
          <a:xfrm>
            <a:off x="693225" y="68513"/>
            <a:ext cx="2130900" cy="5142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Luckiest Guy"/>
                <a:ea typeface="Luckiest Guy"/>
                <a:cs typeface="Luckiest Guy"/>
                <a:sym typeface="Luckiest Guy"/>
              </a:rPr>
              <a:t>Learning Target:</a:t>
            </a:r>
          </a:p>
        </p:txBody>
      </p:sp>
      <p:sp>
        <p:nvSpPr>
          <p:cNvPr id="348" name="Shape 348"/>
          <p:cNvSpPr txBox="1"/>
          <p:nvPr/>
        </p:nvSpPr>
        <p:spPr>
          <a:xfrm>
            <a:off x="6894998" y="2155975"/>
            <a:ext cx="2325000" cy="3777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Luckiest Guy"/>
                <a:ea typeface="Luckiest Guy"/>
                <a:cs typeface="Luckiest Guy"/>
                <a:sym typeface="Luckiest Guy"/>
              </a:rPr>
              <a:t>Essential Questions</a:t>
            </a:r>
            <a:r>
              <a:rPr lang="en" sz="1800">
                <a:latin typeface="Luckiest Guy"/>
                <a:ea typeface="Luckiest Guy"/>
                <a:cs typeface="Luckiest Guy"/>
                <a:sym typeface="Luckiest Guy"/>
              </a:rPr>
              <a:t>: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rPr>
              <a:t>What is empathy? Why is it an important human characteristic?</a:t>
            </a:r>
          </a:p>
        </p:txBody>
      </p:sp>
      <p:sp>
        <p:nvSpPr>
          <p:cNvPr id="349" name="Shape 349"/>
          <p:cNvSpPr txBox="1"/>
          <p:nvPr/>
        </p:nvSpPr>
        <p:spPr>
          <a:xfrm>
            <a:off x="6460375" y="3657150"/>
            <a:ext cx="2530200" cy="5142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Luckiest Guy"/>
                <a:ea typeface="Luckiest Guy"/>
                <a:cs typeface="Luckiest Guy"/>
                <a:sym typeface="Luckiest Guy"/>
              </a:rPr>
              <a:t>ABSENT/MISSING/LATE:</a:t>
            </a:r>
          </a:p>
        </p:txBody>
      </p:sp>
      <p:sp>
        <p:nvSpPr>
          <p:cNvPr id="350" name="Shape 350"/>
          <p:cNvSpPr txBox="1"/>
          <p:nvPr/>
        </p:nvSpPr>
        <p:spPr>
          <a:xfrm>
            <a:off x="42319" y="848719"/>
            <a:ext cx="2781900" cy="3777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Luckiest Guy"/>
                <a:ea typeface="Luckiest Guy"/>
                <a:cs typeface="Luckiest Guy"/>
                <a:sym typeface="Luckiest Guy"/>
              </a:rPr>
              <a:t>LESSON:</a:t>
            </a:r>
          </a:p>
        </p:txBody>
      </p:sp>
      <p:sp>
        <p:nvSpPr>
          <p:cNvPr id="351" name="Shape 351"/>
          <p:cNvSpPr txBox="1"/>
          <p:nvPr/>
        </p:nvSpPr>
        <p:spPr>
          <a:xfrm rot="-1227462">
            <a:off x="3788016" y="3468828"/>
            <a:ext cx="2781850" cy="514221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>
              <a:latin typeface="Luckiest Guy"/>
              <a:ea typeface="Luckiest Guy"/>
              <a:cs typeface="Luckiest Guy"/>
              <a:sym typeface="Luckiest Guy"/>
            </a:endParaRPr>
          </a:p>
        </p:txBody>
      </p:sp>
      <p:sp>
        <p:nvSpPr>
          <p:cNvPr id="352" name="Shape 352"/>
          <p:cNvSpPr/>
          <p:nvPr/>
        </p:nvSpPr>
        <p:spPr>
          <a:xfrm>
            <a:off x="7646081" y="-11100"/>
            <a:ext cx="1497900" cy="340800"/>
          </a:xfrm>
          <a:prstGeom prst="rect">
            <a:avLst/>
          </a:prstGeom>
          <a:solidFill>
            <a:schemeClr val="accent3"/>
          </a:solidFill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68575" lIns="68575" rIns="68575" wrap="square" tIns="6857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3" name="Shape 353"/>
          <p:cNvSpPr txBox="1"/>
          <p:nvPr/>
        </p:nvSpPr>
        <p:spPr>
          <a:xfrm>
            <a:off x="7563394" y="38"/>
            <a:ext cx="1663200" cy="3408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>
                <a:latin typeface="Luckiest Guy"/>
                <a:ea typeface="Luckiest Guy"/>
                <a:cs typeface="Luckiest Guy"/>
                <a:sym typeface="Luckiest Guy"/>
              </a:rPr>
              <a:t>English 2R</a:t>
            </a:r>
          </a:p>
        </p:txBody>
      </p:sp>
      <p:sp>
        <p:nvSpPr>
          <p:cNvPr id="354" name="Shape 354"/>
          <p:cNvSpPr/>
          <p:nvPr/>
        </p:nvSpPr>
        <p:spPr>
          <a:xfrm>
            <a:off x="3072625" y="1068955"/>
            <a:ext cx="4414800" cy="1015800"/>
          </a:xfrm>
          <a:prstGeom prst="rect">
            <a:avLst/>
          </a:prstGeom>
          <a:solidFill>
            <a:schemeClr val="accent3"/>
          </a:solidFill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68575" lIns="68575" rIns="68575" wrap="square" tIns="6857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5" name="Shape 355"/>
          <p:cNvSpPr txBox="1"/>
          <p:nvPr/>
        </p:nvSpPr>
        <p:spPr>
          <a:xfrm>
            <a:off x="3100456" y="1115356"/>
            <a:ext cx="1327200" cy="5142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Luckiest Guy"/>
                <a:ea typeface="Luckiest Guy"/>
                <a:cs typeface="Luckiest Guy"/>
                <a:sym typeface="Luckiest Guy"/>
              </a:rPr>
              <a:t>Focus Standard:</a:t>
            </a:r>
          </a:p>
        </p:txBody>
      </p:sp>
      <p:sp>
        <p:nvSpPr>
          <p:cNvPr id="356" name="Shape 356"/>
          <p:cNvSpPr txBox="1"/>
          <p:nvPr/>
        </p:nvSpPr>
        <p:spPr>
          <a:xfrm>
            <a:off x="2971613" y="95756"/>
            <a:ext cx="4414800" cy="6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indent="-234950" lvl="0" marL="342900" rtl="0">
              <a:spcBef>
                <a:spcPts val="0"/>
              </a:spcBef>
              <a:buFont typeface="Happy Monkey"/>
              <a:buChar char="●"/>
            </a:pPr>
            <a:r>
              <a:t/>
            </a:r>
            <a:endParaRPr b="1" sz="110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357" name="Shape 357"/>
          <p:cNvSpPr txBox="1"/>
          <p:nvPr/>
        </p:nvSpPr>
        <p:spPr>
          <a:xfrm>
            <a:off x="4254975" y="1049650"/>
            <a:ext cx="31314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1100">
                <a:latin typeface="Happy Monkey"/>
                <a:ea typeface="Happy Monkey"/>
                <a:cs typeface="Happy Monkey"/>
                <a:sym typeface="Happy Monkey"/>
              </a:rPr>
              <a:t>CCSS.ELA-LITERACY.RL.9-10.2</a:t>
            </a:r>
            <a:br>
              <a:rPr b="1" lang="en" sz="1100">
                <a:latin typeface="Happy Monkey"/>
                <a:ea typeface="Happy Monkey"/>
                <a:cs typeface="Happy Monkey"/>
                <a:sym typeface="Happy Monkey"/>
              </a:rPr>
            </a:br>
            <a:r>
              <a:rPr b="1" lang="en" sz="1100">
                <a:latin typeface="Happy Monkey"/>
                <a:ea typeface="Happy Monkey"/>
                <a:cs typeface="Happy Monkey"/>
                <a:sym typeface="Happy Monkey"/>
              </a:rPr>
              <a:t>Determine a theme or central idea of a text and analyze in detail its development over the course of the text, including how it emerges and is shaped and refined by specific details; provide an objective summary of the text.</a:t>
            </a:r>
          </a:p>
        </p:txBody>
      </p:sp>
      <p:pic>
        <p:nvPicPr>
          <p:cNvPr descr="calendar clip art.png" id="358" name="Shape 358"/>
          <p:cNvPicPr preferRelativeResize="0"/>
          <p:nvPr/>
        </p:nvPicPr>
        <p:blipFill rotWithShape="1">
          <a:blip r:embed="rId3">
            <a:alphaModFix/>
          </a:blip>
          <a:srcRect b="0" l="0" r="0" t="13427"/>
          <a:stretch/>
        </p:blipFill>
        <p:spPr>
          <a:xfrm>
            <a:off x="7563656" y="399047"/>
            <a:ext cx="1531286" cy="1428320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</p:pic>
      <p:sp>
        <p:nvSpPr>
          <p:cNvPr id="359" name="Shape 359"/>
          <p:cNvSpPr/>
          <p:nvPr/>
        </p:nvSpPr>
        <p:spPr>
          <a:xfrm>
            <a:off x="7837602" y="799344"/>
            <a:ext cx="926100" cy="861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68575" lIns="68575" rIns="68575" wrap="square" tIns="6857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0" name="Shape 360"/>
          <p:cNvSpPr txBox="1"/>
          <p:nvPr/>
        </p:nvSpPr>
        <p:spPr>
          <a:xfrm>
            <a:off x="7663200" y="794813"/>
            <a:ext cx="1327200" cy="3294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1200">
                <a:latin typeface="Cherry Cream Soda"/>
                <a:ea typeface="Cherry Cream Soda"/>
                <a:cs typeface="Cherry Cream Soda"/>
                <a:sym typeface="Cherry Cream Soda"/>
              </a:rPr>
              <a:t>Wednesday,</a:t>
            </a:r>
          </a:p>
          <a:p>
            <a:pPr lvl="0" rtl="0" algn="ctr">
              <a:spcBef>
                <a:spcPts val="0"/>
              </a:spcBef>
              <a:buNone/>
            </a:pPr>
            <a:r>
              <a:rPr b="1" lang="en" sz="1200">
                <a:latin typeface="Cherry Cream Soda"/>
                <a:ea typeface="Cherry Cream Soda"/>
                <a:cs typeface="Cherry Cream Soda"/>
                <a:sym typeface="Cherry Cream Soda"/>
              </a:rPr>
              <a:t>November</a:t>
            </a:r>
          </a:p>
        </p:txBody>
      </p:sp>
      <p:sp>
        <p:nvSpPr>
          <p:cNvPr id="361" name="Shape 361"/>
          <p:cNvSpPr txBox="1"/>
          <p:nvPr/>
        </p:nvSpPr>
        <p:spPr>
          <a:xfrm>
            <a:off x="7663294" y="1248769"/>
            <a:ext cx="1327200" cy="5142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700">
                <a:latin typeface="Cherry Cream Soda"/>
                <a:ea typeface="Cherry Cream Soda"/>
                <a:cs typeface="Cherry Cream Soda"/>
                <a:sym typeface="Cherry Cream Soda"/>
              </a:rPr>
              <a:t>8</a:t>
            </a:r>
          </a:p>
        </p:txBody>
      </p:sp>
      <p:sp>
        <p:nvSpPr>
          <p:cNvPr id="362" name="Shape 362"/>
          <p:cNvSpPr/>
          <p:nvPr/>
        </p:nvSpPr>
        <p:spPr>
          <a:xfrm>
            <a:off x="3194650" y="2311950"/>
            <a:ext cx="2972700" cy="2695800"/>
          </a:xfrm>
          <a:prstGeom prst="wedgeRectCallout">
            <a:avLst>
              <a:gd fmla="val -21250" name="adj1"/>
              <a:gd fmla="val 55754" name="adj2"/>
            </a:avLst>
          </a:prstGeom>
          <a:solidFill>
            <a:srgbClr val="FF797A"/>
          </a:solidFill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: </a:t>
            </a:r>
          </a:p>
        </p:txBody>
      </p:sp>
      <p:sp>
        <p:nvSpPr>
          <p:cNvPr id="363" name="Shape 363"/>
          <p:cNvSpPr txBox="1"/>
          <p:nvPr/>
        </p:nvSpPr>
        <p:spPr>
          <a:xfrm>
            <a:off x="3265500" y="2311950"/>
            <a:ext cx="2684400" cy="260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>
                <a:latin typeface="Bree Serif"/>
                <a:ea typeface="Bree Serif"/>
                <a:cs typeface="Bree Serif"/>
                <a:sym typeface="Bree Serif"/>
              </a:rPr>
              <a:t>Homework:</a:t>
            </a:r>
            <a:r>
              <a:rPr lang="en">
                <a:latin typeface="Bree Serif"/>
                <a:ea typeface="Bree Serif"/>
                <a:cs typeface="Bree Serif"/>
                <a:sym typeface="Bree Serif"/>
              </a:rPr>
              <a:t>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latin typeface="Bree Serif"/>
              <a:ea typeface="Bree Serif"/>
              <a:cs typeface="Bree Serif"/>
              <a:sym typeface="Bree Serif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latin typeface="Bree Serif"/>
              <a:ea typeface="Bree Serif"/>
              <a:cs typeface="Bree Serif"/>
              <a:sym typeface="Bree Serif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latin typeface="Bree Serif"/>
              <a:ea typeface="Bree Serif"/>
              <a:cs typeface="Bree Serif"/>
              <a:sym typeface="Bree Serif"/>
            </a:endParaRPr>
          </a:p>
          <a:p>
            <a:pPr lvl="0" rtl="0">
              <a:spcBef>
                <a:spcPts val="0"/>
              </a:spcBef>
              <a:buNone/>
            </a:pPr>
            <a:r>
              <a:rPr b="1" lang="en">
                <a:latin typeface="Bree Serif"/>
                <a:ea typeface="Bree Serif"/>
                <a:cs typeface="Bree Serif"/>
                <a:sym typeface="Bree Serif"/>
              </a:rPr>
              <a:t>Vocabulary</a:t>
            </a:r>
            <a:r>
              <a:rPr b="1" lang="en">
                <a:latin typeface="Luckiest Guy"/>
                <a:ea typeface="Luckiest Guy"/>
                <a:cs typeface="Luckiest Guy"/>
                <a:sym typeface="Luckiest Guy"/>
              </a:rPr>
              <a:t>: </a:t>
            </a:r>
          </a:p>
        </p:txBody>
      </p:sp>
      <p:sp>
        <p:nvSpPr>
          <p:cNvPr id="364" name="Shape 364"/>
          <p:cNvSpPr txBox="1"/>
          <p:nvPr/>
        </p:nvSpPr>
        <p:spPr>
          <a:xfrm>
            <a:off x="60875" y="1248775"/>
            <a:ext cx="2684400" cy="350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1800">
                <a:latin typeface="Bree Serif"/>
                <a:ea typeface="Bree Serif"/>
                <a:cs typeface="Bree Serif"/>
                <a:sym typeface="Bree Serif"/>
              </a:rPr>
              <a:t>Bell ringer: 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1800">
                <a:latin typeface="Bree Serif"/>
                <a:ea typeface="Bree Serif"/>
                <a:cs typeface="Bree Serif"/>
                <a:sym typeface="Bree Serif"/>
              </a:rPr>
              <a:t>1 See Reader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1" sz="1800">
              <a:latin typeface="Bree Serif"/>
              <a:ea typeface="Bree Serif"/>
              <a:cs typeface="Bree Serif"/>
              <a:sym typeface="Bree Serif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1" sz="1800">
              <a:latin typeface="Bree Serif"/>
              <a:ea typeface="Bree Serif"/>
              <a:cs typeface="Bree Serif"/>
              <a:sym typeface="Bree Serif"/>
            </a:endParaRPr>
          </a:p>
          <a:p>
            <a:pPr lvl="0" rtl="0">
              <a:spcBef>
                <a:spcPts val="0"/>
              </a:spcBef>
              <a:buNone/>
            </a:pPr>
            <a:r>
              <a:rPr b="1" lang="en" sz="1800">
                <a:latin typeface="Bree Serif"/>
                <a:ea typeface="Bree Serif"/>
                <a:cs typeface="Bree Serif"/>
                <a:sym typeface="Bree Serif"/>
              </a:rPr>
              <a:t>Agenda: </a:t>
            </a:r>
          </a:p>
          <a:p>
            <a:pPr indent="-342900" lvl="0" marL="457200" rtl="0">
              <a:spcBef>
                <a:spcPts val="0"/>
              </a:spcBef>
              <a:buSzPct val="100000"/>
              <a:buFont typeface="Bree Serif"/>
              <a:buAutoNum type="arabicPeriod"/>
            </a:pPr>
            <a:r>
              <a:rPr b="1" lang="en" sz="1800">
                <a:latin typeface="Bree Serif"/>
                <a:ea typeface="Bree Serif"/>
                <a:cs typeface="Bree Serif"/>
                <a:sym typeface="Bree Serif"/>
              </a:rPr>
              <a:t>Chapter 3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369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Shape 370"/>
          <p:cNvSpPr/>
          <p:nvPr/>
        </p:nvSpPr>
        <p:spPr>
          <a:xfrm>
            <a:off x="42319" y="42319"/>
            <a:ext cx="7443300" cy="675900"/>
          </a:xfrm>
          <a:prstGeom prst="roundRect">
            <a:avLst>
              <a:gd fmla="val 16667" name="adj"/>
            </a:avLst>
          </a:prstGeom>
          <a:solidFill>
            <a:srgbClr val="A4C2F4"/>
          </a:solidFill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68575" lIns="68575" rIns="68575" wrap="square" tIns="6857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1" name="Shape 371"/>
          <p:cNvSpPr/>
          <p:nvPr/>
        </p:nvSpPr>
        <p:spPr>
          <a:xfrm>
            <a:off x="93919" y="848719"/>
            <a:ext cx="2902800" cy="4011300"/>
          </a:xfrm>
          <a:prstGeom prst="wedgeRectCallout">
            <a:avLst>
              <a:gd fmla="val -21250" name="adj1"/>
              <a:gd fmla="val 55754" name="adj2"/>
            </a:avLst>
          </a:prstGeom>
          <a:solidFill>
            <a:schemeClr val="accent5"/>
          </a:solidFill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  <p:sp>
        <p:nvSpPr>
          <p:cNvPr id="372" name="Shape 372"/>
          <p:cNvSpPr/>
          <p:nvPr/>
        </p:nvSpPr>
        <p:spPr>
          <a:xfrm>
            <a:off x="6564039" y="1995702"/>
            <a:ext cx="2530200" cy="1571100"/>
          </a:xfrm>
          <a:prstGeom prst="cloudCallout">
            <a:avLst>
              <a:gd fmla="val -50000" name="adj1"/>
              <a:gd fmla="val 48248" name="adj2"/>
            </a:avLst>
          </a:prstGeom>
          <a:solidFill>
            <a:srgbClr val="FFFF00"/>
          </a:solidFill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3" name="Shape 373"/>
          <p:cNvSpPr txBox="1"/>
          <p:nvPr/>
        </p:nvSpPr>
        <p:spPr>
          <a:xfrm>
            <a:off x="693225" y="377663"/>
            <a:ext cx="2251500" cy="340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rIns="68575" wrap="square" tIns="342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1400">
                <a:latin typeface="Happy Monkey"/>
                <a:ea typeface="Happy Monkey"/>
                <a:cs typeface="Happy Monkey"/>
                <a:sym typeface="Happy Monkey"/>
              </a:rPr>
              <a:t>Students will be able to...</a:t>
            </a:r>
          </a:p>
        </p:txBody>
      </p:sp>
      <p:sp>
        <p:nvSpPr>
          <p:cNvPr id="374" name="Shape 374"/>
          <p:cNvSpPr txBox="1"/>
          <p:nvPr/>
        </p:nvSpPr>
        <p:spPr>
          <a:xfrm>
            <a:off x="3900506" y="-262762"/>
            <a:ext cx="176100" cy="87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1100"/>
          </a:p>
        </p:txBody>
      </p:sp>
      <p:sp>
        <p:nvSpPr>
          <p:cNvPr id="375" name="Shape 375"/>
          <p:cNvSpPr/>
          <p:nvPr/>
        </p:nvSpPr>
        <p:spPr>
          <a:xfrm>
            <a:off x="93919" y="68513"/>
            <a:ext cx="599298" cy="623517"/>
          </a:xfrm>
          <a:custGeom>
            <a:pathLst>
              <a:path extrusionOk="0" h="18420" w="17715">
                <a:moveTo>
                  <a:pt x="14673" y="803"/>
                </a:moveTo>
                <a:lnTo>
                  <a:pt x="14746" y="1022"/>
                </a:lnTo>
                <a:lnTo>
                  <a:pt x="14794" y="1217"/>
                </a:lnTo>
                <a:lnTo>
                  <a:pt x="14843" y="1655"/>
                </a:lnTo>
                <a:lnTo>
                  <a:pt x="14892" y="2141"/>
                </a:lnTo>
                <a:lnTo>
                  <a:pt x="14916" y="2385"/>
                </a:lnTo>
                <a:lnTo>
                  <a:pt x="14940" y="2482"/>
                </a:lnTo>
                <a:lnTo>
                  <a:pt x="15013" y="2604"/>
                </a:lnTo>
                <a:lnTo>
                  <a:pt x="14770" y="2847"/>
                </a:lnTo>
                <a:lnTo>
                  <a:pt x="14697" y="2920"/>
                </a:lnTo>
                <a:lnTo>
                  <a:pt x="14648" y="2628"/>
                </a:lnTo>
                <a:lnTo>
                  <a:pt x="14600" y="2360"/>
                </a:lnTo>
                <a:lnTo>
                  <a:pt x="14527" y="2044"/>
                </a:lnTo>
                <a:lnTo>
                  <a:pt x="14405" y="1776"/>
                </a:lnTo>
                <a:lnTo>
                  <a:pt x="14308" y="1484"/>
                </a:lnTo>
                <a:lnTo>
                  <a:pt x="14210" y="1192"/>
                </a:lnTo>
                <a:lnTo>
                  <a:pt x="14673" y="803"/>
                </a:lnTo>
                <a:close/>
                <a:moveTo>
                  <a:pt x="15695" y="2847"/>
                </a:moveTo>
                <a:lnTo>
                  <a:pt x="16400" y="2871"/>
                </a:lnTo>
                <a:lnTo>
                  <a:pt x="17106" y="2969"/>
                </a:lnTo>
                <a:lnTo>
                  <a:pt x="16984" y="3115"/>
                </a:lnTo>
                <a:lnTo>
                  <a:pt x="16960" y="3090"/>
                </a:lnTo>
                <a:lnTo>
                  <a:pt x="16887" y="3042"/>
                </a:lnTo>
                <a:lnTo>
                  <a:pt x="16790" y="2993"/>
                </a:lnTo>
                <a:lnTo>
                  <a:pt x="16595" y="2969"/>
                </a:lnTo>
                <a:lnTo>
                  <a:pt x="16400" y="2944"/>
                </a:lnTo>
                <a:lnTo>
                  <a:pt x="15914" y="2944"/>
                </a:lnTo>
                <a:lnTo>
                  <a:pt x="15622" y="2920"/>
                </a:lnTo>
                <a:lnTo>
                  <a:pt x="15695" y="2847"/>
                </a:lnTo>
                <a:close/>
                <a:moveTo>
                  <a:pt x="14040" y="1314"/>
                </a:moveTo>
                <a:lnTo>
                  <a:pt x="14040" y="1484"/>
                </a:lnTo>
                <a:lnTo>
                  <a:pt x="14064" y="1655"/>
                </a:lnTo>
                <a:lnTo>
                  <a:pt x="14137" y="2020"/>
                </a:lnTo>
                <a:lnTo>
                  <a:pt x="14283" y="2871"/>
                </a:lnTo>
                <a:lnTo>
                  <a:pt x="14308" y="3066"/>
                </a:lnTo>
                <a:lnTo>
                  <a:pt x="14332" y="3236"/>
                </a:lnTo>
                <a:lnTo>
                  <a:pt x="14162" y="3382"/>
                </a:lnTo>
                <a:lnTo>
                  <a:pt x="14137" y="3139"/>
                </a:lnTo>
                <a:lnTo>
                  <a:pt x="14040" y="2871"/>
                </a:lnTo>
                <a:lnTo>
                  <a:pt x="13870" y="2433"/>
                </a:lnTo>
                <a:lnTo>
                  <a:pt x="13748" y="2068"/>
                </a:lnTo>
                <a:lnTo>
                  <a:pt x="13675" y="1703"/>
                </a:lnTo>
                <a:lnTo>
                  <a:pt x="13651" y="1630"/>
                </a:lnTo>
                <a:lnTo>
                  <a:pt x="13699" y="1582"/>
                </a:lnTo>
                <a:lnTo>
                  <a:pt x="14040" y="1314"/>
                </a:lnTo>
                <a:close/>
                <a:moveTo>
                  <a:pt x="13359" y="1898"/>
                </a:moveTo>
                <a:lnTo>
                  <a:pt x="13432" y="2239"/>
                </a:lnTo>
                <a:lnTo>
                  <a:pt x="13553" y="2677"/>
                </a:lnTo>
                <a:lnTo>
                  <a:pt x="13699" y="3090"/>
                </a:lnTo>
                <a:lnTo>
                  <a:pt x="13772" y="3358"/>
                </a:lnTo>
                <a:lnTo>
                  <a:pt x="13821" y="3480"/>
                </a:lnTo>
                <a:lnTo>
                  <a:pt x="13894" y="3601"/>
                </a:lnTo>
                <a:lnTo>
                  <a:pt x="13724" y="3723"/>
                </a:lnTo>
                <a:lnTo>
                  <a:pt x="13699" y="3577"/>
                </a:lnTo>
                <a:lnTo>
                  <a:pt x="13675" y="3407"/>
                </a:lnTo>
                <a:lnTo>
                  <a:pt x="13578" y="3090"/>
                </a:lnTo>
                <a:lnTo>
                  <a:pt x="13529" y="2798"/>
                </a:lnTo>
                <a:lnTo>
                  <a:pt x="13456" y="2531"/>
                </a:lnTo>
                <a:lnTo>
                  <a:pt x="13383" y="2239"/>
                </a:lnTo>
                <a:lnTo>
                  <a:pt x="13237" y="1995"/>
                </a:lnTo>
                <a:lnTo>
                  <a:pt x="13359" y="1898"/>
                </a:lnTo>
                <a:close/>
                <a:moveTo>
                  <a:pt x="15378" y="3188"/>
                </a:moveTo>
                <a:lnTo>
                  <a:pt x="15500" y="3236"/>
                </a:lnTo>
                <a:lnTo>
                  <a:pt x="15646" y="3261"/>
                </a:lnTo>
                <a:lnTo>
                  <a:pt x="15914" y="3285"/>
                </a:lnTo>
                <a:lnTo>
                  <a:pt x="16790" y="3358"/>
                </a:lnTo>
                <a:lnTo>
                  <a:pt x="16473" y="3723"/>
                </a:lnTo>
                <a:lnTo>
                  <a:pt x="16449" y="3650"/>
                </a:lnTo>
                <a:lnTo>
                  <a:pt x="16425" y="3601"/>
                </a:lnTo>
                <a:lnTo>
                  <a:pt x="16376" y="3553"/>
                </a:lnTo>
                <a:lnTo>
                  <a:pt x="16303" y="3528"/>
                </a:lnTo>
                <a:lnTo>
                  <a:pt x="16084" y="3455"/>
                </a:lnTo>
                <a:lnTo>
                  <a:pt x="15816" y="3431"/>
                </a:lnTo>
                <a:lnTo>
                  <a:pt x="15573" y="3431"/>
                </a:lnTo>
                <a:lnTo>
                  <a:pt x="15330" y="3455"/>
                </a:lnTo>
                <a:lnTo>
                  <a:pt x="15086" y="3455"/>
                </a:lnTo>
                <a:lnTo>
                  <a:pt x="15135" y="3431"/>
                </a:lnTo>
                <a:lnTo>
                  <a:pt x="15378" y="3188"/>
                </a:lnTo>
                <a:close/>
                <a:moveTo>
                  <a:pt x="13067" y="2166"/>
                </a:moveTo>
                <a:lnTo>
                  <a:pt x="13115" y="2628"/>
                </a:lnTo>
                <a:lnTo>
                  <a:pt x="13164" y="3042"/>
                </a:lnTo>
                <a:lnTo>
                  <a:pt x="13188" y="3285"/>
                </a:lnTo>
                <a:lnTo>
                  <a:pt x="13213" y="3553"/>
                </a:lnTo>
                <a:lnTo>
                  <a:pt x="13261" y="3699"/>
                </a:lnTo>
                <a:lnTo>
                  <a:pt x="13286" y="3820"/>
                </a:lnTo>
                <a:lnTo>
                  <a:pt x="13359" y="3942"/>
                </a:lnTo>
                <a:lnTo>
                  <a:pt x="13432" y="4015"/>
                </a:lnTo>
                <a:lnTo>
                  <a:pt x="13213" y="4234"/>
                </a:lnTo>
                <a:lnTo>
                  <a:pt x="13140" y="3845"/>
                </a:lnTo>
                <a:lnTo>
                  <a:pt x="13042" y="3480"/>
                </a:lnTo>
                <a:lnTo>
                  <a:pt x="12994" y="3236"/>
                </a:lnTo>
                <a:lnTo>
                  <a:pt x="12921" y="2969"/>
                </a:lnTo>
                <a:lnTo>
                  <a:pt x="12823" y="2701"/>
                </a:lnTo>
                <a:lnTo>
                  <a:pt x="12702" y="2482"/>
                </a:lnTo>
                <a:lnTo>
                  <a:pt x="12872" y="2336"/>
                </a:lnTo>
                <a:lnTo>
                  <a:pt x="13067" y="2166"/>
                </a:lnTo>
                <a:close/>
                <a:moveTo>
                  <a:pt x="14648" y="3796"/>
                </a:moveTo>
                <a:lnTo>
                  <a:pt x="14819" y="3869"/>
                </a:lnTo>
                <a:lnTo>
                  <a:pt x="15013" y="3893"/>
                </a:lnTo>
                <a:lnTo>
                  <a:pt x="15232" y="3918"/>
                </a:lnTo>
                <a:lnTo>
                  <a:pt x="16035" y="3918"/>
                </a:lnTo>
                <a:lnTo>
                  <a:pt x="16181" y="3966"/>
                </a:lnTo>
                <a:lnTo>
                  <a:pt x="16230" y="3966"/>
                </a:lnTo>
                <a:lnTo>
                  <a:pt x="16011" y="4185"/>
                </a:lnTo>
                <a:lnTo>
                  <a:pt x="15938" y="4258"/>
                </a:lnTo>
                <a:lnTo>
                  <a:pt x="15816" y="4210"/>
                </a:lnTo>
                <a:lnTo>
                  <a:pt x="15695" y="4161"/>
                </a:lnTo>
                <a:lnTo>
                  <a:pt x="15403" y="4137"/>
                </a:lnTo>
                <a:lnTo>
                  <a:pt x="14916" y="4137"/>
                </a:lnTo>
                <a:lnTo>
                  <a:pt x="14600" y="4112"/>
                </a:lnTo>
                <a:lnTo>
                  <a:pt x="14259" y="4112"/>
                </a:lnTo>
                <a:lnTo>
                  <a:pt x="14648" y="3796"/>
                </a:lnTo>
                <a:close/>
                <a:moveTo>
                  <a:pt x="13943" y="4404"/>
                </a:moveTo>
                <a:lnTo>
                  <a:pt x="14283" y="4453"/>
                </a:lnTo>
                <a:lnTo>
                  <a:pt x="14648" y="4502"/>
                </a:lnTo>
                <a:lnTo>
                  <a:pt x="15354" y="4550"/>
                </a:lnTo>
                <a:lnTo>
                  <a:pt x="15524" y="4575"/>
                </a:lnTo>
                <a:lnTo>
                  <a:pt x="15330" y="4745"/>
                </a:lnTo>
                <a:lnTo>
                  <a:pt x="15184" y="4915"/>
                </a:lnTo>
                <a:lnTo>
                  <a:pt x="14697" y="4818"/>
                </a:lnTo>
                <a:lnTo>
                  <a:pt x="14186" y="4745"/>
                </a:lnTo>
                <a:lnTo>
                  <a:pt x="13699" y="4672"/>
                </a:lnTo>
                <a:lnTo>
                  <a:pt x="13797" y="4550"/>
                </a:lnTo>
                <a:lnTo>
                  <a:pt x="13943" y="4404"/>
                </a:lnTo>
                <a:close/>
                <a:moveTo>
                  <a:pt x="14721" y="0"/>
                </a:moveTo>
                <a:lnTo>
                  <a:pt x="14673" y="24"/>
                </a:lnTo>
                <a:lnTo>
                  <a:pt x="14600" y="49"/>
                </a:lnTo>
                <a:lnTo>
                  <a:pt x="14551" y="97"/>
                </a:lnTo>
                <a:lnTo>
                  <a:pt x="14235" y="389"/>
                </a:lnTo>
                <a:lnTo>
                  <a:pt x="13894" y="681"/>
                </a:lnTo>
                <a:lnTo>
                  <a:pt x="13213" y="1217"/>
                </a:lnTo>
                <a:lnTo>
                  <a:pt x="12921" y="1460"/>
                </a:lnTo>
                <a:lnTo>
                  <a:pt x="12775" y="1606"/>
                </a:lnTo>
                <a:lnTo>
                  <a:pt x="12629" y="1752"/>
                </a:lnTo>
                <a:lnTo>
                  <a:pt x="12507" y="1922"/>
                </a:lnTo>
                <a:lnTo>
                  <a:pt x="12385" y="2093"/>
                </a:lnTo>
                <a:lnTo>
                  <a:pt x="12337" y="2263"/>
                </a:lnTo>
                <a:lnTo>
                  <a:pt x="12312" y="2458"/>
                </a:lnTo>
                <a:lnTo>
                  <a:pt x="12337" y="2506"/>
                </a:lnTo>
                <a:lnTo>
                  <a:pt x="12312" y="2531"/>
                </a:lnTo>
                <a:lnTo>
                  <a:pt x="12337" y="2774"/>
                </a:lnTo>
                <a:lnTo>
                  <a:pt x="12385" y="3017"/>
                </a:lnTo>
                <a:lnTo>
                  <a:pt x="12507" y="3504"/>
                </a:lnTo>
                <a:lnTo>
                  <a:pt x="12531" y="3796"/>
                </a:lnTo>
                <a:lnTo>
                  <a:pt x="12580" y="4137"/>
                </a:lnTo>
                <a:lnTo>
                  <a:pt x="12629" y="4453"/>
                </a:lnTo>
                <a:lnTo>
                  <a:pt x="12677" y="4599"/>
                </a:lnTo>
                <a:lnTo>
                  <a:pt x="12750" y="4745"/>
                </a:lnTo>
                <a:lnTo>
                  <a:pt x="12288" y="5256"/>
                </a:lnTo>
                <a:lnTo>
                  <a:pt x="11972" y="5621"/>
                </a:lnTo>
                <a:lnTo>
                  <a:pt x="11631" y="5961"/>
                </a:lnTo>
                <a:lnTo>
                  <a:pt x="10925" y="6643"/>
                </a:lnTo>
                <a:lnTo>
                  <a:pt x="10220" y="7300"/>
                </a:lnTo>
                <a:lnTo>
                  <a:pt x="9490" y="7981"/>
                </a:lnTo>
                <a:lnTo>
                  <a:pt x="9125" y="8370"/>
                </a:lnTo>
                <a:lnTo>
                  <a:pt x="8760" y="8760"/>
                </a:lnTo>
                <a:lnTo>
                  <a:pt x="8371" y="9149"/>
                </a:lnTo>
                <a:lnTo>
                  <a:pt x="8006" y="9538"/>
                </a:lnTo>
                <a:lnTo>
                  <a:pt x="7884" y="9490"/>
                </a:lnTo>
                <a:lnTo>
                  <a:pt x="7665" y="9490"/>
                </a:lnTo>
                <a:lnTo>
                  <a:pt x="7568" y="9514"/>
                </a:lnTo>
                <a:lnTo>
                  <a:pt x="7422" y="9538"/>
                </a:lnTo>
                <a:lnTo>
                  <a:pt x="7276" y="9587"/>
                </a:lnTo>
                <a:lnTo>
                  <a:pt x="7154" y="9684"/>
                </a:lnTo>
                <a:lnTo>
                  <a:pt x="7057" y="9830"/>
                </a:lnTo>
                <a:lnTo>
                  <a:pt x="6984" y="9976"/>
                </a:lnTo>
                <a:lnTo>
                  <a:pt x="6935" y="10147"/>
                </a:lnTo>
                <a:lnTo>
                  <a:pt x="6959" y="10317"/>
                </a:lnTo>
                <a:lnTo>
                  <a:pt x="7008" y="10487"/>
                </a:lnTo>
                <a:lnTo>
                  <a:pt x="7105" y="10633"/>
                </a:lnTo>
                <a:lnTo>
                  <a:pt x="7251" y="10755"/>
                </a:lnTo>
                <a:lnTo>
                  <a:pt x="7397" y="10828"/>
                </a:lnTo>
                <a:lnTo>
                  <a:pt x="7568" y="10877"/>
                </a:lnTo>
                <a:lnTo>
                  <a:pt x="7738" y="10901"/>
                </a:lnTo>
                <a:lnTo>
                  <a:pt x="7884" y="10877"/>
                </a:lnTo>
                <a:lnTo>
                  <a:pt x="8006" y="10804"/>
                </a:lnTo>
                <a:lnTo>
                  <a:pt x="8127" y="10731"/>
                </a:lnTo>
                <a:lnTo>
                  <a:pt x="8225" y="10633"/>
                </a:lnTo>
                <a:lnTo>
                  <a:pt x="8298" y="10512"/>
                </a:lnTo>
                <a:lnTo>
                  <a:pt x="8346" y="10390"/>
                </a:lnTo>
                <a:lnTo>
                  <a:pt x="8371" y="10244"/>
                </a:lnTo>
                <a:lnTo>
                  <a:pt x="8371" y="10098"/>
                </a:lnTo>
                <a:lnTo>
                  <a:pt x="8371" y="10049"/>
                </a:lnTo>
                <a:lnTo>
                  <a:pt x="8711" y="9733"/>
                </a:lnTo>
                <a:lnTo>
                  <a:pt x="9003" y="9392"/>
                </a:lnTo>
                <a:lnTo>
                  <a:pt x="9295" y="9052"/>
                </a:lnTo>
                <a:lnTo>
                  <a:pt x="9587" y="8760"/>
                </a:lnTo>
                <a:lnTo>
                  <a:pt x="10317" y="8054"/>
                </a:lnTo>
                <a:lnTo>
                  <a:pt x="11047" y="7373"/>
                </a:lnTo>
                <a:lnTo>
                  <a:pt x="11777" y="6691"/>
                </a:lnTo>
                <a:lnTo>
                  <a:pt x="12507" y="5986"/>
                </a:lnTo>
                <a:lnTo>
                  <a:pt x="12896" y="5548"/>
                </a:lnTo>
                <a:lnTo>
                  <a:pt x="13310" y="5086"/>
                </a:lnTo>
                <a:lnTo>
                  <a:pt x="13529" y="5159"/>
                </a:lnTo>
                <a:lnTo>
                  <a:pt x="13748" y="5207"/>
                </a:lnTo>
                <a:lnTo>
                  <a:pt x="14186" y="5280"/>
                </a:lnTo>
                <a:lnTo>
                  <a:pt x="14648" y="5353"/>
                </a:lnTo>
                <a:lnTo>
                  <a:pt x="15086" y="5426"/>
                </a:lnTo>
                <a:lnTo>
                  <a:pt x="15184" y="5426"/>
                </a:lnTo>
                <a:lnTo>
                  <a:pt x="15281" y="5402"/>
                </a:lnTo>
                <a:lnTo>
                  <a:pt x="15354" y="5353"/>
                </a:lnTo>
                <a:lnTo>
                  <a:pt x="15403" y="5280"/>
                </a:lnTo>
                <a:lnTo>
                  <a:pt x="15524" y="5207"/>
                </a:lnTo>
                <a:lnTo>
                  <a:pt x="15670" y="5134"/>
                </a:lnTo>
                <a:lnTo>
                  <a:pt x="15938" y="4940"/>
                </a:lnTo>
                <a:lnTo>
                  <a:pt x="16352" y="4526"/>
                </a:lnTo>
                <a:lnTo>
                  <a:pt x="16692" y="4210"/>
                </a:lnTo>
                <a:lnTo>
                  <a:pt x="17009" y="3869"/>
                </a:lnTo>
                <a:lnTo>
                  <a:pt x="17325" y="3504"/>
                </a:lnTo>
                <a:lnTo>
                  <a:pt x="17617" y="3115"/>
                </a:lnTo>
                <a:lnTo>
                  <a:pt x="17641" y="3066"/>
                </a:lnTo>
                <a:lnTo>
                  <a:pt x="17666" y="3017"/>
                </a:lnTo>
                <a:lnTo>
                  <a:pt x="17641" y="2896"/>
                </a:lnTo>
                <a:lnTo>
                  <a:pt x="17690" y="2774"/>
                </a:lnTo>
                <a:lnTo>
                  <a:pt x="17714" y="2701"/>
                </a:lnTo>
                <a:lnTo>
                  <a:pt x="17690" y="2652"/>
                </a:lnTo>
                <a:lnTo>
                  <a:pt x="17690" y="2579"/>
                </a:lnTo>
                <a:lnTo>
                  <a:pt x="17641" y="2531"/>
                </a:lnTo>
                <a:lnTo>
                  <a:pt x="17593" y="2506"/>
                </a:lnTo>
                <a:lnTo>
                  <a:pt x="17495" y="2482"/>
                </a:lnTo>
                <a:lnTo>
                  <a:pt x="16838" y="2360"/>
                </a:lnTo>
                <a:lnTo>
                  <a:pt x="16473" y="2312"/>
                </a:lnTo>
                <a:lnTo>
                  <a:pt x="16108" y="2287"/>
                </a:lnTo>
                <a:lnTo>
                  <a:pt x="16303" y="2068"/>
                </a:lnTo>
                <a:lnTo>
                  <a:pt x="16522" y="1801"/>
                </a:lnTo>
                <a:lnTo>
                  <a:pt x="16790" y="1582"/>
                </a:lnTo>
                <a:lnTo>
                  <a:pt x="17033" y="1338"/>
                </a:lnTo>
                <a:lnTo>
                  <a:pt x="17276" y="1095"/>
                </a:lnTo>
                <a:lnTo>
                  <a:pt x="17325" y="1022"/>
                </a:lnTo>
                <a:lnTo>
                  <a:pt x="17374" y="949"/>
                </a:lnTo>
                <a:lnTo>
                  <a:pt x="17374" y="876"/>
                </a:lnTo>
                <a:lnTo>
                  <a:pt x="17374" y="803"/>
                </a:lnTo>
                <a:lnTo>
                  <a:pt x="17325" y="681"/>
                </a:lnTo>
                <a:lnTo>
                  <a:pt x="17252" y="560"/>
                </a:lnTo>
                <a:lnTo>
                  <a:pt x="17155" y="487"/>
                </a:lnTo>
                <a:lnTo>
                  <a:pt x="17009" y="438"/>
                </a:lnTo>
                <a:lnTo>
                  <a:pt x="16960" y="462"/>
                </a:lnTo>
                <a:lnTo>
                  <a:pt x="16887" y="462"/>
                </a:lnTo>
                <a:lnTo>
                  <a:pt x="16838" y="511"/>
                </a:lnTo>
                <a:lnTo>
                  <a:pt x="16765" y="560"/>
                </a:lnTo>
                <a:lnTo>
                  <a:pt x="16571" y="803"/>
                </a:lnTo>
                <a:lnTo>
                  <a:pt x="16352" y="1022"/>
                </a:lnTo>
                <a:lnTo>
                  <a:pt x="16133" y="1241"/>
                </a:lnTo>
                <a:lnTo>
                  <a:pt x="15914" y="1460"/>
                </a:lnTo>
                <a:lnTo>
                  <a:pt x="15500" y="1971"/>
                </a:lnTo>
                <a:lnTo>
                  <a:pt x="15427" y="1436"/>
                </a:lnTo>
                <a:lnTo>
                  <a:pt x="15354" y="1095"/>
                </a:lnTo>
                <a:lnTo>
                  <a:pt x="15281" y="779"/>
                </a:lnTo>
                <a:lnTo>
                  <a:pt x="15184" y="462"/>
                </a:lnTo>
                <a:lnTo>
                  <a:pt x="15111" y="292"/>
                </a:lnTo>
                <a:lnTo>
                  <a:pt x="15013" y="146"/>
                </a:lnTo>
                <a:lnTo>
                  <a:pt x="14965" y="97"/>
                </a:lnTo>
                <a:lnTo>
                  <a:pt x="14916" y="49"/>
                </a:lnTo>
                <a:lnTo>
                  <a:pt x="14794" y="24"/>
                </a:lnTo>
                <a:lnTo>
                  <a:pt x="14721" y="0"/>
                </a:lnTo>
                <a:close/>
                <a:moveTo>
                  <a:pt x="7543" y="6691"/>
                </a:moveTo>
                <a:lnTo>
                  <a:pt x="7203" y="6716"/>
                </a:lnTo>
                <a:lnTo>
                  <a:pt x="6886" y="6789"/>
                </a:lnTo>
                <a:lnTo>
                  <a:pt x="6570" y="6862"/>
                </a:lnTo>
                <a:lnTo>
                  <a:pt x="6254" y="6983"/>
                </a:lnTo>
                <a:lnTo>
                  <a:pt x="5962" y="7105"/>
                </a:lnTo>
                <a:lnTo>
                  <a:pt x="5670" y="7275"/>
                </a:lnTo>
                <a:lnTo>
                  <a:pt x="5402" y="7470"/>
                </a:lnTo>
                <a:lnTo>
                  <a:pt x="5159" y="7713"/>
                </a:lnTo>
                <a:lnTo>
                  <a:pt x="4940" y="7957"/>
                </a:lnTo>
                <a:lnTo>
                  <a:pt x="4745" y="8249"/>
                </a:lnTo>
                <a:lnTo>
                  <a:pt x="4599" y="8565"/>
                </a:lnTo>
                <a:lnTo>
                  <a:pt x="4477" y="8857"/>
                </a:lnTo>
                <a:lnTo>
                  <a:pt x="4380" y="9149"/>
                </a:lnTo>
                <a:lnTo>
                  <a:pt x="4307" y="9441"/>
                </a:lnTo>
                <a:lnTo>
                  <a:pt x="4258" y="9733"/>
                </a:lnTo>
                <a:lnTo>
                  <a:pt x="4234" y="10025"/>
                </a:lnTo>
                <a:lnTo>
                  <a:pt x="4234" y="10317"/>
                </a:lnTo>
                <a:lnTo>
                  <a:pt x="4258" y="10609"/>
                </a:lnTo>
                <a:lnTo>
                  <a:pt x="4307" y="10901"/>
                </a:lnTo>
                <a:lnTo>
                  <a:pt x="4356" y="11193"/>
                </a:lnTo>
                <a:lnTo>
                  <a:pt x="4453" y="11461"/>
                </a:lnTo>
                <a:lnTo>
                  <a:pt x="4550" y="11728"/>
                </a:lnTo>
                <a:lnTo>
                  <a:pt x="4696" y="11996"/>
                </a:lnTo>
                <a:lnTo>
                  <a:pt x="4842" y="12239"/>
                </a:lnTo>
                <a:lnTo>
                  <a:pt x="5013" y="12458"/>
                </a:lnTo>
                <a:lnTo>
                  <a:pt x="5207" y="12677"/>
                </a:lnTo>
                <a:lnTo>
                  <a:pt x="5426" y="12872"/>
                </a:lnTo>
                <a:lnTo>
                  <a:pt x="5670" y="13067"/>
                </a:lnTo>
                <a:lnTo>
                  <a:pt x="5913" y="13213"/>
                </a:lnTo>
                <a:lnTo>
                  <a:pt x="6181" y="13334"/>
                </a:lnTo>
                <a:lnTo>
                  <a:pt x="6473" y="13456"/>
                </a:lnTo>
                <a:lnTo>
                  <a:pt x="6740" y="13529"/>
                </a:lnTo>
                <a:lnTo>
                  <a:pt x="7032" y="13602"/>
                </a:lnTo>
                <a:lnTo>
                  <a:pt x="7324" y="13650"/>
                </a:lnTo>
                <a:lnTo>
                  <a:pt x="7933" y="13650"/>
                </a:lnTo>
                <a:lnTo>
                  <a:pt x="8225" y="13626"/>
                </a:lnTo>
                <a:lnTo>
                  <a:pt x="8541" y="13577"/>
                </a:lnTo>
                <a:lnTo>
                  <a:pt x="8833" y="13505"/>
                </a:lnTo>
                <a:lnTo>
                  <a:pt x="9125" y="13407"/>
                </a:lnTo>
                <a:lnTo>
                  <a:pt x="9393" y="13310"/>
                </a:lnTo>
                <a:lnTo>
                  <a:pt x="9660" y="13164"/>
                </a:lnTo>
                <a:lnTo>
                  <a:pt x="9903" y="12994"/>
                </a:lnTo>
                <a:lnTo>
                  <a:pt x="10147" y="12823"/>
                </a:lnTo>
                <a:lnTo>
                  <a:pt x="10390" y="12604"/>
                </a:lnTo>
                <a:lnTo>
                  <a:pt x="10585" y="12361"/>
                </a:lnTo>
                <a:lnTo>
                  <a:pt x="10779" y="12118"/>
                </a:lnTo>
                <a:lnTo>
                  <a:pt x="10925" y="11826"/>
                </a:lnTo>
                <a:lnTo>
                  <a:pt x="11071" y="11558"/>
                </a:lnTo>
                <a:lnTo>
                  <a:pt x="11193" y="11242"/>
                </a:lnTo>
                <a:lnTo>
                  <a:pt x="11266" y="10950"/>
                </a:lnTo>
                <a:lnTo>
                  <a:pt x="11339" y="10633"/>
                </a:lnTo>
                <a:lnTo>
                  <a:pt x="11388" y="10317"/>
                </a:lnTo>
                <a:lnTo>
                  <a:pt x="11388" y="9976"/>
                </a:lnTo>
                <a:lnTo>
                  <a:pt x="11363" y="9660"/>
                </a:lnTo>
                <a:lnTo>
                  <a:pt x="11315" y="9368"/>
                </a:lnTo>
                <a:lnTo>
                  <a:pt x="11242" y="9052"/>
                </a:lnTo>
                <a:lnTo>
                  <a:pt x="11120" y="8760"/>
                </a:lnTo>
                <a:lnTo>
                  <a:pt x="10974" y="8492"/>
                </a:lnTo>
                <a:lnTo>
                  <a:pt x="10147" y="9295"/>
                </a:lnTo>
                <a:lnTo>
                  <a:pt x="9733" y="9733"/>
                </a:lnTo>
                <a:lnTo>
                  <a:pt x="9636" y="9855"/>
                </a:lnTo>
                <a:lnTo>
                  <a:pt x="9636" y="9879"/>
                </a:lnTo>
                <a:lnTo>
                  <a:pt x="9636" y="10244"/>
                </a:lnTo>
                <a:lnTo>
                  <a:pt x="9587" y="10609"/>
                </a:lnTo>
                <a:lnTo>
                  <a:pt x="9539" y="10779"/>
                </a:lnTo>
                <a:lnTo>
                  <a:pt x="9466" y="10950"/>
                </a:lnTo>
                <a:lnTo>
                  <a:pt x="9393" y="11096"/>
                </a:lnTo>
                <a:lnTo>
                  <a:pt x="9295" y="11242"/>
                </a:lnTo>
                <a:lnTo>
                  <a:pt x="9149" y="11363"/>
                </a:lnTo>
                <a:lnTo>
                  <a:pt x="9003" y="11485"/>
                </a:lnTo>
                <a:lnTo>
                  <a:pt x="8882" y="11582"/>
                </a:lnTo>
                <a:lnTo>
                  <a:pt x="8736" y="11655"/>
                </a:lnTo>
                <a:lnTo>
                  <a:pt x="8590" y="11704"/>
                </a:lnTo>
                <a:lnTo>
                  <a:pt x="8444" y="11728"/>
                </a:lnTo>
                <a:lnTo>
                  <a:pt x="8127" y="11777"/>
                </a:lnTo>
                <a:lnTo>
                  <a:pt x="7811" y="11777"/>
                </a:lnTo>
                <a:lnTo>
                  <a:pt x="7470" y="11728"/>
                </a:lnTo>
                <a:lnTo>
                  <a:pt x="7178" y="11631"/>
                </a:lnTo>
                <a:lnTo>
                  <a:pt x="6886" y="11509"/>
                </a:lnTo>
                <a:lnTo>
                  <a:pt x="6643" y="11339"/>
                </a:lnTo>
                <a:lnTo>
                  <a:pt x="6521" y="11217"/>
                </a:lnTo>
                <a:lnTo>
                  <a:pt x="6400" y="11096"/>
                </a:lnTo>
                <a:lnTo>
                  <a:pt x="6327" y="10974"/>
                </a:lnTo>
                <a:lnTo>
                  <a:pt x="6254" y="10852"/>
                </a:lnTo>
                <a:lnTo>
                  <a:pt x="6132" y="10560"/>
                </a:lnTo>
                <a:lnTo>
                  <a:pt x="6059" y="10244"/>
                </a:lnTo>
                <a:lnTo>
                  <a:pt x="6059" y="9928"/>
                </a:lnTo>
                <a:lnTo>
                  <a:pt x="6083" y="9636"/>
                </a:lnTo>
                <a:lnTo>
                  <a:pt x="6181" y="9319"/>
                </a:lnTo>
                <a:lnTo>
                  <a:pt x="6302" y="9052"/>
                </a:lnTo>
                <a:lnTo>
                  <a:pt x="6400" y="8906"/>
                </a:lnTo>
                <a:lnTo>
                  <a:pt x="6497" y="8808"/>
                </a:lnTo>
                <a:lnTo>
                  <a:pt x="6594" y="8687"/>
                </a:lnTo>
                <a:lnTo>
                  <a:pt x="6716" y="8614"/>
                </a:lnTo>
                <a:lnTo>
                  <a:pt x="6984" y="8468"/>
                </a:lnTo>
                <a:lnTo>
                  <a:pt x="7276" y="8370"/>
                </a:lnTo>
                <a:lnTo>
                  <a:pt x="7495" y="8322"/>
                </a:lnTo>
                <a:lnTo>
                  <a:pt x="7689" y="8322"/>
                </a:lnTo>
                <a:lnTo>
                  <a:pt x="8054" y="8370"/>
                </a:lnTo>
                <a:lnTo>
                  <a:pt x="8200" y="8200"/>
                </a:lnTo>
                <a:lnTo>
                  <a:pt x="8565" y="7811"/>
                </a:lnTo>
                <a:lnTo>
                  <a:pt x="8955" y="7421"/>
                </a:lnTo>
                <a:lnTo>
                  <a:pt x="9344" y="7032"/>
                </a:lnTo>
                <a:lnTo>
                  <a:pt x="9295" y="6983"/>
                </a:lnTo>
                <a:lnTo>
                  <a:pt x="9247" y="6959"/>
                </a:lnTo>
                <a:lnTo>
                  <a:pt x="8906" y="6862"/>
                </a:lnTo>
                <a:lnTo>
                  <a:pt x="8565" y="6764"/>
                </a:lnTo>
                <a:lnTo>
                  <a:pt x="8225" y="6716"/>
                </a:lnTo>
                <a:lnTo>
                  <a:pt x="7884" y="6691"/>
                </a:lnTo>
                <a:close/>
                <a:moveTo>
                  <a:pt x="13407" y="15621"/>
                </a:moveTo>
                <a:lnTo>
                  <a:pt x="13505" y="15694"/>
                </a:lnTo>
                <a:lnTo>
                  <a:pt x="13310" y="15865"/>
                </a:lnTo>
                <a:lnTo>
                  <a:pt x="13213" y="15962"/>
                </a:lnTo>
                <a:lnTo>
                  <a:pt x="13115" y="16059"/>
                </a:lnTo>
                <a:lnTo>
                  <a:pt x="12969" y="16278"/>
                </a:lnTo>
                <a:lnTo>
                  <a:pt x="12969" y="16303"/>
                </a:lnTo>
                <a:lnTo>
                  <a:pt x="12969" y="16351"/>
                </a:lnTo>
                <a:lnTo>
                  <a:pt x="12994" y="16400"/>
                </a:lnTo>
                <a:lnTo>
                  <a:pt x="13067" y="16424"/>
                </a:lnTo>
                <a:lnTo>
                  <a:pt x="13115" y="16424"/>
                </a:lnTo>
                <a:lnTo>
                  <a:pt x="13140" y="16400"/>
                </a:lnTo>
                <a:lnTo>
                  <a:pt x="13237" y="16327"/>
                </a:lnTo>
                <a:lnTo>
                  <a:pt x="13334" y="16254"/>
                </a:lnTo>
                <a:lnTo>
                  <a:pt x="13553" y="16132"/>
                </a:lnTo>
                <a:lnTo>
                  <a:pt x="13699" y="16035"/>
                </a:lnTo>
                <a:lnTo>
                  <a:pt x="13845" y="15938"/>
                </a:lnTo>
                <a:lnTo>
                  <a:pt x="13918" y="15986"/>
                </a:lnTo>
                <a:lnTo>
                  <a:pt x="13772" y="16132"/>
                </a:lnTo>
                <a:lnTo>
                  <a:pt x="13651" y="16254"/>
                </a:lnTo>
                <a:lnTo>
                  <a:pt x="13553" y="16351"/>
                </a:lnTo>
                <a:lnTo>
                  <a:pt x="13456" y="16497"/>
                </a:lnTo>
                <a:lnTo>
                  <a:pt x="13407" y="16570"/>
                </a:lnTo>
                <a:lnTo>
                  <a:pt x="13383" y="16643"/>
                </a:lnTo>
                <a:lnTo>
                  <a:pt x="13383" y="16692"/>
                </a:lnTo>
                <a:lnTo>
                  <a:pt x="13432" y="16741"/>
                </a:lnTo>
                <a:lnTo>
                  <a:pt x="13553" y="16741"/>
                </a:lnTo>
                <a:lnTo>
                  <a:pt x="13675" y="16668"/>
                </a:lnTo>
                <a:lnTo>
                  <a:pt x="13870" y="16497"/>
                </a:lnTo>
                <a:lnTo>
                  <a:pt x="14137" y="16278"/>
                </a:lnTo>
                <a:lnTo>
                  <a:pt x="14186" y="16230"/>
                </a:lnTo>
                <a:lnTo>
                  <a:pt x="14283" y="16351"/>
                </a:lnTo>
                <a:lnTo>
                  <a:pt x="13967" y="16643"/>
                </a:lnTo>
                <a:lnTo>
                  <a:pt x="13821" y="16862"/>
                </a:lnTo>
                <a:lnTo>
                  <a:pt x="13675" y="17057"/>
                </a:lnTo>
                <a:lnTo>
                  <a:pt x="13675" y="17106"/>
                </a:lnTo>
                <a:lnTo>
                  <a:pt x="13724" y="17106"/>
                </a:lnTo>
                <a:lnTo>
                  <a:pt x="13967" y="16984"/>
                </a:lnTo>
                <a:lnTo>
                  <a:pt x="14210" y="16887"/>
                </a:lnTo>
                <a:lnTo>
                  <a:pt x="14381" y="16789"/>
                </a:lnTo>
                <a:lnTo>
                  <a:pt x="14527" y="16668"/>
                </a:lnTo>
                <a:lnTo>
                  <a:pt x="14600" y="16765"/>
                </a:lnTo>
                <a:lnTo>
                  <a:pt x="14575" y="16789"/>
                </a:lnTo>
                <a:lnTo>
                  <a:pt x="14259" y="17033"/>
                </a:lnTo>
                <a:lnTo>
                  <a:pt x="14113" y="17154"/>
                </a:lnTo>
                <a:lnTo>
                  <a:pt x="13991" y="17300"/>
                </a:lnTo>
                <a:lnTo>
                  <a:pt x="13991" y="17349"/>
                </a:lnTo>
                <a:lnTo>
                  <a:pt x="14016" y="17349"/>
                </a:lnTo>
                <a:lnTo>
                  <a:pt x="14210" y="17300"/>
                </a:lnTo>
                <a:lnTo>
                  <a:pt x="14356" y="17252"/>
                </a:lnTo>
                <a:lnTo>
                  <a:pt x="14551" y="17154"/>
                </a:lnTo>
                <a:lnTo>
                  <a:pt x="14721" y="17057"/>
                </a:lnTo>
                <a:lnTo>
                  <a:pt x="14746" y="17203"/>
                </a:lnTo>
                <a:lnTo>
                  <a:pt x="14624" y="17252"/>
                </a:lnTo>
                <a:lnTo>
                  <a:pt x="14478" y="17300"/>
                </a:lnTo>
                <a:lnTo>
                  <a:pt x="14332" y="17373"/>
                </a:lnTo>
                <a:lnTo>
                  <a:pt x="14259" y="17422"/>
                </a:lnTo>
                <a:lnTo>
                  <a:pt x="14186" y="17471"/>
                </a:lnTo>
                <a:lnTo>
                  <a:pt x="14137" y="17544"/>
                </a:lnTo>
                <a:lnTo>
                  <a:pt x="14162" y="17641"/>
                </a:lnTo>
                <a:lnTo>
                  <a:pt x="14210" y="17690"/>
                </a:lnTo>
                <a:lnTo>
                  <a:pt x="14283" y="17714"/>
                </a:lnTo>
                <a:lnTo>
                  <a:pt x="14429" y="17714"/>
                </a:lnTo>
                <a:lnTo>
                  <a:pt x="14575" y="17665"/>
                </a:lnTo>
                <a:lnTo>
                  <a:pt x="14697" y="17617"/>
                </a:lnTo>
                <a:lnTo>
                  <a:pt x="14697" y="17641"/>
                </a:lnTo>
                <a:lnTo>
                  <a:pt x="14600" y="17738"/>
                </a:lnTo>
                <a:lnTo>
                  <a:pt x="14502" y="17811"/>
                </a:lnTo>
                <a:lnTo>
                  <a:pt x="14405" y="17860"/>
                </a:lnTo>
                <a:lnTo>
                  <a:pt x="14283" y="17884"/>
                </a:lnTo>
                <a:lnTo>
                  <a:pt x="14162" y="17909"/>
                </a:lnTo>
                <a:lnTo>
                  <a:pt x="14040" y="17884"/>
                </a:lnTo>
                <a:lnTo>
                  <a:pt x="13772" y="17836"/>
                </a:lnTo>
                <a:lnTo>
                  <a:pt x="13529" y="17738"/>
                </a:lnTo>
                <a:lnTo>
                  <a:pt x="13261" y="17592"/>
                </a:lnTo>
                <a:lnTo>
                  <a:pt x="13067" y="17471"/>
                </a:lnTo>
                <a:lnTo>
                  <a:pt x="12896" y="17349"/>
                </a:lnTo>
                <a:lnTo>
                  <a:pt x="12726" y="17179"/>
                </a:lnTo>
                <a:lnTo>
                  <a:pt x="12556" y="16984"/>
                </a:lnTo>
                <a:lnTo>
                  <a:pt x="12337" y="16765"/>
                </a:lnTo>
                <a:lnTo>
                  <a:pt x="12239" y="16692"/>
                </a:lnTo>
                <a:lnTo>
                  <a:pt x="12118" y="16668"/>
                </a:lnTo>
                <a:lnTo>
                  <a:pt x="12458" y="16424"/>
                </a:lnTo>
                <a:lnTo>
                  <a:pt x="12799" y="16181"/>
                </a:lnTo>
                <a:lnTo>
                  <a:pt x="13115" y="15913"/>
                </a:lnTo>
                <a:lnTo>
                  <a:pt x="13407" y="15621"/>
                </a:lnTo>
                <a:close/>
                <a:moveTo>
                  <a:pt x="2287" y="15548"/>
                </a:moveTo>
                <a:lnTo>
                  <a:pt x="2579" y="15840"/>
                </a:lnTo>
                <a:lnTo>
                  <a:pt x="2871" y="16084"/>
                </a:lnTo>
                <a:lnTo>
                  <a:pt x="3188" y="16351"/>
                </a:lnTo>
                <a:lnTo>
                  <a:pt x="3504" y="16570"/>
                </a:lnTo>
                <a:lnTo>
                  <a:pt x="3382" y="16765"/>
                </a:lnTo>
                <a:lnTo>
                  <a:pt x="3358" y="16741"/>
                </a:lnTo>
                <a:lnTo>
                  <a:pt x="3309" y="16668"/>
                </a:lnTo>
                <a:lnTo>
                  <a:pt x="3261" y="16619"/>
                </a:lnTo>
                <a:lnTo>
                  <a:pt x="3115" y="16522"/>
                </a:lnTo>
                <a:lnTo>
                  <a:pt x="2944" y="16449"/>
                </a:lnTo>
                <a:lnTo>
                  <a:pt x="2823" y="16351"/>
                </a:lnTo>
                <a:lnTo>
                  <a:pt x="2774" y="16351"/>
                </a:lnTo>
                <a:lnTo>
                  <a:pt x="2774" y="16376"/>
                </a:lnTo>
                <a:lnTo>
                  <a:pt x="2823" y="16522"/>
                </a:lnTo>
                <a:lnTo>
                  <a:pt x="2944" y="16668"/>
                </a:lnTo>
                <a:lnTo>
                  <a:pt x="2969" y="16692"/>
                </a:lnTo>
                <a:lnTo>
                  <a:pt x="2725" y="16546"/>
                </a:lnTo>
                <a:lnTo>
                  <a:pt x="2604" y="16497"/>
                </a:lnTo>
                <a:lnTo>
                  <a:pt x="2458" y="16473"/>
                </a:lnTo>
                <a:lnTo>
                  <a:pt x="2433" y="16473"/>
                </a:lnTo>
                <a:lnTo>
                  <a:pt x="2433" y="16522"/>
                </a:lnTo>
                <a:lnTo>
                  <a:pt x="2482" y="16619"/>
                </a:lnTo>
                <a:lnTo>
                  <a:pt x="2555" y="16692"/>
                </a:lnTo>
                <a:lnTo>
                  <a:pt x="2725" y="16862"/>
                </a:lnTo>
                <a:lnTo>
                  <a:pt x="2896" y="17008"/>
                </a:lnTo>
                <a:lnTo>
                  <a:pt x="3090" y="17130"/>
                </a:lnTo>
                <a:lnTo>
                  <a:pt x="2920" y="17300"/>
                </a:lnTo>
                <a:lnTo>
                  <a:pt x="2871" y="17276"/>
                </a:lnTo>
                <a:lnTo>
                  <a:pt x="2774" y="17203"/>
                </a:lnTo>
                <a:lnTo>
                  <a:pt x="2701" y="17106"/>
                </a:lnTo>
                <a:lnTo>
                  <a:pt x="2604" y="17008"/>
                </a:lnTo>
                <a:lnTo>
                  <a:pt x="2506" y="16935"/>
                </a:lnTo>
                <a:lnTo>
                  <a:pt x="2385" y="16887"/>
                </a:lnTo>
                <a:lnTo>
                  <a:pt x="2336" y="16862"/>
                </a:lnTo>
                <a:lnTo>
                  <a:pt x="2263" y="16887"/>
                </a:lnTo>
                <a:lnTo>
                  <a:pt x="2239" y="16911"/>
                </a:lnTo>
                <a:lnTo>
                  <a:pt x="2239" y="16960"/>
                </a:lnTo>
                <a:lnTo>
                  <a:pt x="2287" y="17057"/>
                </a:lnTo>
                <a:lnTo>
                  <a:pt x="2336" y="17179"/>
                </a:lnTo>
                <a:lnTo>
                  <a:pt x="2433" y="17300"/>
                </a:lnTo>
                <a:lnTo>
                  <a:pt x="2506" y="17422"/>
                </a:lnTo>
                <a:lnTo>
                  <a:pt x="2652" y="17544"/>
                </a:lnTo>
                <a:lnTo>
                  <a:pt x="2531" y="17617"/>
                </a:lnTo>
                <a:lnTo>
                  <a:pt x="2336" y="17519"/>
                </a:lnTo>
                <a:lnTo>
                  <a:pt x="2166" y="17398"/>
                </a:lnTo>
                <a:lnTo>
                  <a:pt x="2068" y="17325"/>
                </a:lnTo>
                <a:lnTo>
                  <a:pt x="1995" y="17300"/>
                </a:lnTo>
                <a:lnTo>
                  <a:pt x="1898" y="17252"/>
                </a:lnTo>
                <a:lnTo>
                  <a:pt x="1777" y="17227"/>
                </a:lnTo>
                <a:lnTo>
                  <a:pt x="1752" y="17252"/>
                </a:lnTo>
                <a:lnTo>
                  <a:pt x="1728" y="17276"/>
                </a:lnTo>
                <a:lnTo>
                  <a:pt x="1777" y="17398"/>
                </a:lnTo>
                <a:lnTo>
                  <a:pt x="1825" y="17519"/>
                </a:lnTo>
                <a:lnTo>
                  <a:pt x="1898" y="17641"/>
                </a:lnTo>
                <a:lnTo>
                  <a:pt x="1995" y="17738"/>
                </a:lnTo>
                <a:lnTo>
                  <a:pt x="2117" y="17860"/>
                </a:lnTo>
                <a:lnTo>
                  <a:pt x="1874" y="17763"/>
                </a:lnTo>
                <a:lnTo>
                  <a:pt x="1679" y="17665"/>
                </a:lnTo>
                <a:lnTo>
                  <a:pt x="1582" y="17617"/>
                </a:lnTo>
                <a:lnTo>
                  <a:pt x="1485" y="17592"/>
                </a:lnTo>
                <a:lnTo>
                  <a:pt x="1436" y="17592"/>
                </a:lnTo>
                <a:lnTo>
                  <a:pt x="1363" y="17641"/>
                </a:lnTo>
                <a:lnTo>
                  <a:pt x="1339" y="17690"/>
                </a:lnTo>
                <a:lnTo>
                  <a:pt x="1339" y="17738"/>
                </a:lnTo>
                <a:lnTo>
                  <a:pt x="1412" y="17860"/>
                </a:lnTo>
                <a:lnTo>
                  <a:pt x="1509" y="17957"/>
                </a:lnTo>
                <a:lnTo>
                  <a:pt x="1363" y="17909"/>
                </a:lnTo>
                <a:lnTo>
                  <a:pt x="1266" y="17836"/>
                </a:lnTo>
                <a:lnTo>
                  <a:pt x="1168" y="17738"/>
                </a:lnTo>
                <a:lnTo>
                  <a:pt x="1095" y="17592"/>
                </a:lnTo>
                <a:lnTo>
                  <a:pt x="1071" y="17422"/>
                </a:lnTo>
                <a:lnTo>
                  <a:pt x="1095" y="17227"/>
                </a:lnTo>
                <a:lnTo>
                  <a:pt x="1144" y="17057"/>
                </a:lnTo>
                <a:lnTo>
                  <a:pt x="1217" y="16887"/>
                </a:lnTo>
                <a:lnTo>
                  <a:pt x="1436" y="16522"/>
                </a:lnTo>
                <a:lnTo>
                  <a:pt x="1631" y="16254"/>
                </a:lnTo>
                <a:lnTo>
                  <a:pt x="1777" y="16059"/>
                </a:lnTo>
                <a:lnTo>
                  <a:pt x="1947" y="15889"/>
                </a:lnTo>
                <a:lnTo>
                  <a:pt x="2117" y="15719"/>
                </a:lnTo>
                <a:lnTo>
                  <a:pt x="2287" y="15548"/>
                </a:lnTo>
                <a:close/>
                <a:moveTo>
                  <a:pt x="7689" y="2336"/>
                </a:moveTo>
                <a:lnTo>
                  <a:pt x="7203" y="2360"/>
                </a:lnTo>
                <a:lnTo>
                  <a:pt x="6716" y="2409"/>
                </a:lnTo>
                <a:lnTo>
                  <a:pt x="6205" y="2482"/>
                </a:lnTo>
                <a:lnTo>
                  <a:pt x="5718" y="2604"/>
                </a:lnTo>
                <a:lnTo>
                  <a:pt x="5256" y="2725"/>
                </a:lnTo>
                <a:lnTo>
                  <a:pt x="4794" y="2896"/>
                </a:lnTo>
                <a:lnTo>
                  <a:pt x="4404" y="3066"/>
                </a:lnTo>
                <a:lnTo>
                  <a:pt x="4015" y="3261"/>
                </a:lnTo>
                <a:lnTo>
                  <a:pt x="3626" y="3480"/>
                </a:lnTo>
                <a:lnTo>
                  <a:pt x="3261" y="3723"/>
                </a:lnTo>
                <a:lnTo>
                  <a:pt x="2896" y="3966"/>
                </a:lnTo>
                <a:lnTo>
                  <a:pt x="2555" y="4258"/>
                </a:lnTo>
                <a:lnTo>
                  <a:pt x="2214" y="4526"/>
                </a:lnTo>
                <a:lnTo>
                  <a:pt x="1923" y="4842"/>
                </a:lnTo>
                <a:lnTo>
                  <a:pt x="1655" y="5134"/>
                </a:lnTo>
                <a:lnTo>
                  <a:pt x="1412" y="5451"/>
                </a:lnTo>
                <a:lnTo>
                  <a:pt x="1217" y="5791"/>
                </a:lnTo>
                <a:lnTo>
                  <a:pt x="1071" y="6156"/>
                </a:lnTo>
                <a:lnTo>
                  <a:pt x="657" y="7105"/>
                </a:lnTo>
                <a:lnTo>
                  <a:pt x="463" y="7592"/>
                </a:lnTo>
                <a:lnTo>
                  <a:pt x="292" y="8078"/>
                </a:lnTo>
                <a:lnTo>
                  <a:pt x="171" y="8565"/>
                </a:lnTo>
                <a:lnTo>
                  <a:pt x="73" y="9052"/>
                </a:lnTo>
                <a:lnTo>
                  <a:pt x="25" y="9563"/>
                </a:lnTo>
                <a:lnTo>
                  <a:pt x="0" y="10074"/>
                </a:lnTo>
                <a:lnTo>
                  <a:pt x="25" y="10585"/>
                </a:lnTo>
                <a:lnTo>
                  <a:pt x="49" y="11096"/>
                </a:lnTo>
                <a:lnTo>
                  <a:pt x="122" y="11607"/>
                </a:lnTo>
                <a:lnTo>
                  <a:pt x="195" y="12093"/>
                </a:lnTo>
                <a:lnTo>
                  <a:pt x="268" y="12531"/>
                </a:lnTo>
                <a:lnTo>
                  <a:pt x="414" y="12945"/>
                </a:lnTo>
                <a:lnTo>
                  <a:pt x="584" y="13359"/>
                </a:lnTo>
                <a:lnTo>
                  <a:pt x="779" y="13723"/>
                </a:lnTo>
                <a:lnTo>
                  <a:pt x="1022" y="14088"/>
                </a:lnTo>
                <a:lnTo>
                  <a:pt x="1290" y="14453"/>
                </a:lnTo>
                <a:lnTo>
                  <a:pt x="1558" y="14794"/>
                </a:lnTo>
                <a:lnTo>
                  <a:pt x="1850" y="15135"/>
                </a:lnTo>
                <a:lnTo>
                  <a:pt x="1995" y="15281"/>
                </a:lnTo>
                <a:lnTo>
                  <a:pt x="1850" y="15378"/>
                </a:lnTo>
                <a:lnTo>
                  <a:pt x="1704" y="15500"/>
                </a:lnTo>
                <a:lnTo>
                  <a:pt x="1582" y="15621"/>
                </a:lnTo>
                <a:lnTo>
                  <a:pt x="1460" y="15767"/>
                </a:lnTo>
                <a:lnTo>
                  <a:pt x="1217" y="16084"/>
                </a:lnTo>
                <a:lnTo>
                  <a:pt x="1047" y="16351"/>
                </a:lnTo>
                <a:lnTo>
                  <a:pt x="925" y="16546"/>
                </a:lnTo>
                <a:lnTo>
                  <a:pt x="828" y="16741"/>
                </a:lnTo>
                <a:lnTo>
                  <a:pt x="730" y="16960"/>
                </a:lnTo>
                <a:lnTo>
                  <a:pt x="682" y="17179"/>
                </a:lnTo>
                <a:lnTo>
                  <a:pt x="633" y="17398"/>
                </a:lnTo>
                <a:lnTo>
                  <a:pt x="657" y="17617"/>
                </a:lnTo>
                <a:lnTo>
                  <a:pt x="706" y="17836"/>
                </a:lnTo>
                <a:lnTo>
                  <a:pt x="828" y="18055"/>
                </a:lnTo>
                <a:lnTo>
                  <a:pt x="901" y="18152"/>
                </a:lnTo>
                <a:lnTo>
                  <a:pt x="974" y="18225"/>
                </a:lnTo>
                <a:lnTo>
                  <a:pt x="1144" y="18322"/>
                </a:lnTo>
                <a:lnTo>
                  <a:pt x="1339" y="18395"/>
                </a:lnTo>
                <a:lnTo>
                  <a:pt x="1558" y="18420"/>
                </a:lnTo>
                <a:lnTo>
                  <a:pt x="1777" y="18420"/>
                </a:lnTo>
                <a:lnTo>
                  <a:pt x="1995" y="18371"/>
                </a:lnTo>
                <a:lnTo>
                  <a:pt x="2190" y="18322"/>
                </a:lnTo>
                <a:lnTo>
                  <a:pt x="2385" y="18249"/>
                </a:lnTo>
                <a:lnTo>
                  <a:pt x="2604" y="18128"/>
                </a:lnTo>
                <a:lnTo>
                  <a:pt x="2823" y="18006"/>
                </a:lnTo>
                <a:lnTo>
                  <a:pt x="3042" y="17836"/>
                </a:lnTo>
                <a:lnTo>
                  <a:pt x="3236" y="17665"/>
                </a:lnTo>
                <a:lnTo>
                  <a:pt x="3431" y="17471"/>
                </a:lnTo>
                <a:lnTo>
                  <a:pt x="3601" y="17276"/>
                </a:lnTo>
                <a:lnTo>
                  <a:pt x="3893" y="16838"/>
                </a:lnTo>
                <a:lnTo>
                  <a:pt x="4258" y="17081"/>
                </a:lnTo>
                <a:lnTo>
                  <a:pt x="4648" y="17276"/>
                </a:lnTo>
                <a:lnTo>
                  <a:pt x="4867" y="17398"/>
                </a:lnTo>
                <a:lnTo>
                  <a:pt x="5110" y="17495"/>
                </a:lnTo>
                <a:lnTo>
                  <a:pt x="5353" y="17568"/>
                </a:lnTo>
                <a:lnTo>
                  <a:pt x="5597" y="17641"/>
                </a:lnTo>
                <a:lnTo>
                  <a:pt x="6083" y="17738"/>
                </a:lnTo>
                <a:lnTo>
                  <a:pt x="6594" y="17811"/>
                </a:lnTo>
                <a:lnTo>
                  <a:pt x="7057" y="17884"/>
                </a:lnTo>
                <a:lnTo>
                  <a:pt x="7519" y="17909"/>
                </a:lnTo>
                <a:lnTo>
                  <a:pt x="8006" y="17909"/>
                </a:lnTo>
                <a:lnTo>
                  <a:pt x="8492" y="17860"/>
                </a:lnTo>
                <a:lnTo>
                  <a:pt x="8541" y="17884"/>
                </a:lnTo>
                <a:lnTo>
                  <a:pt x="8590" y="17860"/>
                </a:lnTo>
                <a:lnTo>
                  <a:pt x="8736" y="17811"/>
                </a:lnTo>
                <a:lnTo>
                  <a:pt x="8906" y="17787"/>
                </a:lnTo>
                <a:lnTo>
                  <a:pt x="9222" y="17738"/>
                </a:lnTo>
                <a:lnTo>
                  <a:pt x="9514" y="17690"/>
                </a:lnTo>
                <a:lnTo>
                  <a:pt x="9782" y="17592"/>
                </a:lnTo>
                <a:lnTo>
                  <a:pt x="10317" y="17398"/>
                </a:lnTo>
                <a:lnTo>
                  <a:pt x="11120" y="17130"/>
                </a:lnTo>
                <a:lnTo>
                  <a:pt x="11509" y="16984"/>
                </a:lnTo>
                <a:lnTo>
                  <a:pt x="11899" y="16789"/>
                </a:lnTo>
                <a:lnTo>
                  <a:pt x="11899" y="16814"/>
                </a:lnTo>
                <a:lnTo>
                  <a:pt x="11996" y="17033"/>
                </a:lnTo>
                <a:lnTo>
                  <a:pt x="12118" y="17227"/>
                </a:lnTo>
                <a:lnTo>
                  <a:pt x="12288" y="17446"/>
                </a:lnTo>
                <a:lnTo>
                  <a:pt x="12483" y="17641"/>
                </a:lnTo>
                <a:lnTo>
                  <a:pt x="12702" y="17811"/>
                </a:lnTo>
                <a:lnTo>
                  <a:pt x="12921" y="17957"/>
                </a:lnTo>
                <a:lnTo>
                  <a:pt x="13115" y="18079"/>
                </a:lnTo>
                <a:lnTo>
                  <a:pt x="13334" y="18176"/>
                </a:lnTo>
                <a:lnTo>
                  <a:pt x="13529" y="18249"/>
                </a:lnTo>
                <a:lnTo>
                  <a:pt x="13748" y="18298"/>
                </a:lnTo>
                <a:lnTo>
                  <a:pt x="13991" y="18347"/>
                </a:lnTo>
                <a:lnTo>
                  <a:pt x="14259" y="18347"/>
                </a:lnTo>
                <a:lnTo>
                  <a:pt x="14478" y="18322"/>
                </a:lnTo>
                <a:lnTo>
                  <a:pt x="14721" y="18249"/>
                </a:lnTo>
                <a:lnTo>
                  <a:pt x="14819" y="18176"/>
                </a:lnTo>
                <a:lnTo>
                  <a:pt x="14892" y="18103"/>
                </a:lnTo>
                <a:lnTo>
                  <a:pt x="14989" y="18030"/>
                </a:lnTo>
                <a:lnTo>
                  <a:pt x="15038" y="17933"/>
                </a:lnTo>
                <a:lnTo>
                  <a:pt x="15135" y="17763"/>
                </a:lnTo>
                <a:lnTo>
                  <a:pt x="15159" y="17568"/>
                </a:lnTo>
                <a:lnTo>
                  <a:pt x="15184" y="17373"/>
                </a:lnTo>
                <a:lnTo>
                  <a:pt x="15159" y="17203"/>
                </a:lnTo>
                <a:lnTo>
                  <a:pt x="15111" y="17008"/>
                </a:lnTo>
                <a:lnTo>
                  <a:pt x="15062" y="16838"/>
                </a:lnTo>
                <a:lnTo>
                  <a:pt x="14965" y="16643"/>
                </a:lnTo>
                <a:lnTo>
                  <a:pt x="14867" y="16473"/>
                </a:lnTo>
                <a:lnTo>
                  <a:pt x="14600" y="16132"/>
                </a:lnTo>
                <a:lnTo>
                  <a:pt x="14308" y="15792"/>
                </a:lnTo>
                <a:lnTo>
                  <a:pt x="13991" y="15524"/>
                </a:lnTo>
                <a:lnTo>
                  <a:pt x="13675" y="15281"/>
                </a:lnTo>
                <a:lnTo>
                  <a:pt x="13967" y="14916"/>
                </a:lnTo>
                <a:lnTo>
                  <a:pt x="14235" y="14551"/>
                </a:lnTo>
                <a:lnTo>
                  <a:pt x="14478" y="14137"/>
                </a:lnTo>
                <a:lnTo>
                  <a:pt x="14673" y="13748"/>
                </a:lnTo>
                <a:lnTo>
                  <a:pt x="14916" y="13237"/>
                </a:lnTo>
                <a:lnTo>
                  <a:pt x="15111" y="12677"/>
                </a:lnTo>
                <a:lnTo>
                  <a:pt x="15257" y="12118"/>
                </a:lnTo>
                <a:lnTo>
                  <a:pt x="15378" y="11534"/>
                </a:lnTo>
                <a:lnTo>
                  <a:pt x="15476" y="10950"/>
                </a:lnTo>
                <a:lnTo>
                  <a:pt x="15524" y="10366"/>
                </a:lnTo>
                <a:lnTo>
                  <a:pt x="15549" y="9782"/>
                </a:lnTo>
                <a:lnTo>
                  <a:pt x="15549" y="9222"/>
                </a:lnTo>
                <a:lnTo>
                  <a:pt x="15524" y="8979"/>
                </a:lnTo>
                <a:lnTo>
                  <a:pt x="15476" y="8735"/>
                </a:lnTo>
                <a:lnTo>
                  <a:pt x="15354" y="8249"/>
                </a:lnTo>
                <a:lnTo>
                  <a:pt x="15208" y="7786"/>
                </a:lnTo>
                <a:lnTo>
                  <a:pt x="15038" y="7348"/>
                </a:lnTo>
                <a:lnTo>
                  <a:pt x="14867" y="6910"/>
                </a:lnTo>
                <a:lnTo>
                  <a:pt x="14794" y="6691"/>
                </a:lnTo>
                <a:lnTo>
                  <a:pt x="14697" y="6472"/>
                </a:lnTo>
                <a:lnTo>
                  <a:pt x="14575" y="6278"/>
                </a:lnTo>
                <a:lnTo>
                  <a:pt x="14429" y="6107"/>
                </a:lnTo>
                <a:lnTo>
                  <a:pt x="14381" y="6107"/>
                </a:lnTo>
                <a:lnTo>
                  <a:pt x="13991" y="6034"/>
                </a:lnTo>
                <a:lnTo>
                  <a:pt x="13578" y="5961"/>
                </a:lnTo>
                <a:lnTo>
                  <a:pt x="13042" y="6521"/>
                </a:lnTo>
                <a:lnTo>
                  <a:pt x="12458" y="7105"/>
                </a:lnTo>
                <a:lnTo>
                  <a:pt x="12580" y="7202"/>
                </a:lnTo>
                <a:lnTo>
                  <a:pt x="12702" y="7324"/>
                </a:lnTo>
                <a:lnTo>
                  <a:pt x="12799" y="7470"/>
                </a:lnTo>
                <a:lnTo>
                  <a:pt x="12872" y="7616"/>
                </a:lnTo>
                <a:lnTo>
                  <a:pt x="13018" y="7957"/>
                </a:lnTo>
                <a:lnTo>
                  <a:pt x="13140" y="8249"/>
                </a:lnTo>
                <a:lnTo>
                  <a:pt x="13213" y="8468"/>
                </a:lnTo>
                <a:lnTo>
                  <a:pt x="13286" y="8687"/>
                </a:lnTo>
                <a:lnTo>
                  <a:pt x="13383" y="9173"/>
                </a:lnTo>
                <a:lnTo>
                  <a:pt x="13407" y="9684"/>
                </a:lnTo>
                <a:lnTo>
                  <a:pt x="13407" y="10147"/>
                </a:lnTo>
                <a:lnTo>
                  <a:pt x="13383" y="10585"/>
                </a:lnTo>
                <a:lnTo>
                  <a:pt x="13310" y="11023"/>
                </a:lnTo>
                <a:lnTo>
                  <a:pt x="13188" y="11436"/>
                </a:lnTo>
                <a:lnTo>
                  <a:pt x="13042" y="11850"/>
                </a:lnTo>
                <a:lnTo>
                  <a:pt x="12872" y="12264"/>
                </a:lnTo>
                <a:lnTo>
                  <a:pt x="12677" y="12653"/>
                </a:lnTo>
                <a:lnTo>
                  <a:pt x="12458" y="13018"/>
                </a:lnTo>
                <a:lnTo>
                  <a:pt x="12239" y="13383"/>
                </a:lnTo>
                <a:lnTo>
                  <a:pt x="11923" y="13748"/>
                </a:lnTo>
                <a:lnTo>
                  <a:pt x="11582" y="14088"/>
                </a:lnTo>
                <a:lnTo>
                  <a:pt x="11217" y="14380"/>
                </a:lnTo>
                <a:lnTo>
                  <a:pt x="10828" y="14648"/>
                </a:lnTo>
                <a:lnTo>
                  <a:pt x="10414" y="14867"/>
                </a:lnTo>
                <a:lnTo>
                  <a:pt x="9976" y="15062"/>
                </a:lnTo>
                <a:lnTo>
                  <a:pt x="9539" y="15256"/>
                </a:lnTo>
                <a:lnTo>
                  <a:pt x="9101" y="15427"/>
                </a:lnTo>
                <a:lnTo>
                  <a:pt x="8809" y="15524"/>
                </a:lnTo>
                <a:lnTo>
                  <a:pt x="8517" y="15597"/>
                </a:lnTo>
                <a:lnTo>
                  <a:pt x="8225" y="15646"/>
                </a:lnTo>
                <a:lnTo>
                  <a:pt x="7957" y="15670"/>
                </a:lnTo>
                <a:lnTo>
                  <a:pt x="7397" y="15670"/>
                </a:lnTo>
                <a:lnTo>
                  <a:pt x="7130" y="15646"/>
                </a:lnTo>
                <a:lnTo>
                  <a:pt x="6862" y="15597"/>
                </a:lnTo>
                <a:lnTo>
                  <a:pt x="6594" y="15548"/>
                </a:lnTo>
                <a:lnTo>
                  <a:pt x="6327" y="15475"/>
                </a:lnTo>
                <a:lnTo>
                  <a:pt x="5816" y="15281"/>
                </a:lnTo>
                <a:lnTo>
                  <a:pt x="5280" y="15062"/>
                </a:lnTo>
                <a:lnTo>
                  <a:pt x="4769" y="14770"/>
                </a:lnTo>
                <a:lnTo>
                  <a:pt x="4015" y="14307"/>
                </a:lnTo>
                <a:lnTo>
                  <a:pt x="3918" y="14259"/>
                </a:lnTo>
                <a:lnTo>
                  <a:pt x="3820" y="14161"/>
                </a:lnTo>
                <a:lnTo>
                  <a:pt x="3674" y="13991"/>
                </a:lnTo>
                <a:lnTo>
                  <a:pt x="3382" y="13602"/>
                </a:lnTo>
                <a:lnTo>
                  <a:pt x="3066" y="13164"/>
                </a:lnTo>
                <a:lnTo>
                  <a:pt x="2774" y="12726"/>
                </a:lnTo>
                <a:lnTo>
                  <a:pt x="2652" y="12483"/>
                </a:lnTo>
                <a:lnTo>
                  <a:pt x="2555" y="12239"/>
                </a:lnTo>
                <a:lnTo>
                  <a:pt x="2458" y="11972"/>
                </a:lnTo>
                <a:lnTo>
                  <a:pt x="2360" y="11728"/>
                </a:lnTo>
                <a:lnTo>
                  <a:pt x="2263" y="11242"/>
                </a:lnTo>
                <a:lnTo>
                  <a:pt x="2214" y="10731"/>
                </a:lnTo>
                <a:lnTo>
                  <a:pt x="2214" y="10220"/>
                </a:lnTo>
                <a:lnTo>
                  <a:pt x="2239" y="9684"/>
                </a:lnTo>
                <a:lnTo>
                  <a:pt x="2336" y="9149"/>
                </a:lnTo>
                <a:lnTo>
                  <a:pt x="2433" y="8662"/>
                </a:lnTo>
                <a:lnTo>
                  <a:pt x="2604" y="8151"/>
                </a:lnTo>
                <a:lnTo>
                  <a:pt x="2774" y="7713"/>
                </a:lnTo>
                <a:lnTo>
                  <a:pt x="2969" y="7324"/>
                </a:lnTo>
                <a:lnTo>
                  <a:pt x="3188" y="6959"/>
                </a:lnTo>
                <a:lnTo>
                  <a:pt x="3431" y="6618"/>
                </a:lnTo>
                <a:lnTo>
                  <a:pt x="3699" y="6302"/>
                </a:lnTo>
                <a:lnTo>
                  <a:pt x="4015" y="6010"/>
                </a:lnTo>
                <a:lnTo>
                  <a:pt x="4331" y="5742"/>
                </a:lnTo>
                <a:lnTo>
                  <a:pt x="4648" y="5499"/>
                </a:lnTo>
                <a:lnTo>
                  <a:pt x="5013" y="5280"/>
                </a:lnTo>
                <a:lnTo>
                  <a:pt x="5378" y="5086"/>
                </a:lnTo>
                <a:lnTo>
                  <a:pt x="5767" y="4915"/>
                </a:lnTo>
                <a:lnTo>
                  <a:pt x="6156" y="4794"/>
                </a:lnTo>
                <a:lnTo>
                  <a:pt x="6570" y="4672"/>
                </a:lnTo>
                <a:lnTo>
                  <a:pt x="6984" y="4599"/>
                </a:lnTo>
                <a:lnTo>
                  <a:pt x="7397" y="4550"/>
                </a:lnTo>
                <a:lnTo>
                  <a:pt x="7811" y="4526"/>
                </a:lnTo>
                <a:lnTo>
                  <a:pt x="8225" y="4526"/>
                </a:lnTo>
                <a:lnTo>
                  <a:pt x="8614" y="4575"/>
                </a:lnTo>
                <a:lnTo>
                  <a:pt x="8979" y="4623"/>
                </a:lnTo>
                <a:lnTo>
                  <a:pt x="9344" y="4696"/>
                </a:lnTo>
                <a:lnTo>
                  <a:pt x="9685" y="4794"/>
                </a:lnTo>
                <a:lnTo>
                  <a:pt x="10049" y="4940"/>
                </a:lnTo>
                <a:lnTo>
                  <a:pt x="10390" y="5086"/>
                </a:lnTo>
                <a:lnTo>
                  <a:pt x="10706" y="5280"/>
                </a:lnTo>
                <a:lnTo>
                  <a:pt x="10998" y="5499"/>
                </a:lnTo>
                <a:lnTo>
                  <a:pt x="11363" y="5134"/>
                </a:lnTo>
                <a:lnTo>
                  <a:pt x="11704" y="4745"/>
                </a:lnTo>
                <a:lnTo>
                  <a:pt x="11874" y="4575"/>
                </a:lnTo>
                <a:lnTo>
                  <a:pt x="11801" y="4258"/>
                </a:lnTo>
                <a:lnTo>
                  <a:pt x="11777" y="3942"/>
                </a:lnTo>
                <a:lnTo>
                  <a:pt x="11728" y="3650"/>
                </a:lnTo>
                <a:lnTo>
                  <a:pt x="11680" y="3382"/>
                </a:lnTo>
                <a:lnTo>
                  <a:pt x="11169" y="3042"/>
                </a:lnTo>
                <a:lnTo>
                  <a:pt x="10925" y="2871"/>
                </a:lnTo>
                <a:lnTo>
                  <a:pt x="10633" y="2750"/>
                </a:lnTo>
                <a:lnTo>
                  <a:pt x="10147" y="2579"/>
                </a:lnTo>
                <a:lnTo>
                  <a:pt x="9685" y="2458"/>
                </a:lnTo>
                <a:lnTo>
                  <a:pt x="9174" y="2385"/>
                </a:lnTo>
                <a:lnTo>
                  <a:pt x="8687" y="233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68575" lIns="68575" rIns="68575" wrap="square" tIns="6857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6" name="Shape 376"/>
          <p:cNvSpPr/>
          <p:nvPr/>
        </p:nvSpPr>
        <p:spPr>
          <a:xfrm>
            <a:off x="6365338" y="3657156"/>
            <a:ext cx="2530200" cy="1350600"/>
          </a:xfrm>
          <a:prstGeom prst="wedgeRoundRectCallout">
            <a:avLst>
              <a:gd fmla="val -24194" name="adj1"/>
              <a:gd fmla="val -50571" name="adj2"/>
              <a:gd fmla="val 0" name="adj3"/>
            </a:avLst>
          </a:prstGeom>
          <a:solidFill>
            <a:schemeClr val="accent2"/>
          </a:solidFill>
          <a:ln cap="flat" cmpd="sng" w="19050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68575" lIns="68575" rIns="68575" wrap="square" tIns="6857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900">
              <a:solidFill>
                <a:schemeClr val="dk1"/>
              </a:solidFill>
              <a:latin typeface="Love Ya Like A Sister"/>
              <a:ea typeface="Love Ya Like A Sister"/>
              <a:cs typeface="Love Ya Like A Sister"/>
              <a:sym typeface="Love Ya Like A Sister"/>
            </a:endParaRP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88888"/>
              <a:buFont typeface="Arial"/>
              <a:buNone/>
            </a:pPr>
            <a:r>
              <a:rPr lang="en" sz="900">
                <a:solidFill>
                  <a:schemeClr val="dk1"/>
                </a:solidFill>
                <a:latin typeface="Cherry Cream Soda"/>
                <a:ea typeface="Cherry Cream Soda"/>
                <a:cs typeface="Cherry Cream Soda"/>
                <a:sym typeface="Cherry Cream Soda"/>
              </a:rPr>
              <a:t>If you are missing work on Google Classroom, get caught up ASAP. Remember to complete the </a:t>
            </a:r>
            <a:r>
              <a:rPr b="1" lang="en" sz="900" u="sng">
                <a:solidFill>
                  <a:schemeClr val="dk1"/>
                </a:solidFill>
                <a:latin typeface="Cherry Cream Soda"/>
                <a:ea typeface="Cherry Cream Soda"/>
                <a:cs typeface="Cherry Cream Soda"/>
                <a:sym typeface="Cherry Cream Soda"/>
              </a:rPr>
              <a:t>Late Work Notification</a:t>
            </a:r>
            <a:r>
              <a:rPr lang="en" sz="900">
                <a:solidFill>
                  <a:schemeClr val="dk1"/>
                </a:solidFill>
                <a:latin typeface="Cherry Cream Soda"/>
                <a:ea typeface="Cherry Cream Soda"/>
                <a:cs typeface="Cherry Cream Soda"/>
                <a:sym typeface="Cherry Cream Soda"/>
              </a:rPr>
              <a:t> form (now also located in the “About” section).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88888"/>
              <a:buFont typeface="Arial"/>
              <a:buNone/>
            </a:pPr>
            <a:r>
              <a:rPr lang="en" sz="900">
                <a:solidFill>
                  <a:schemeClr val="dk1"/>
                </a:solidFill>
                <a:latin typeface="Cherry Cream Soda"/>
                <a:ea typeface="Cherry Cream Soda"/>
                <a:cs typeface="Cherry Cream Soda"/>
                <a:sym typeface="Cherry Cream Soda"/>
              </a:rPr>
              <a:t>If you’re </a:t>
            </a:r>
            <a:r>
              <a:rPr b="1" lang="en" sz="900" u="sng">
                <a:latin typeface="Cherry Cream Soda"/>
                <a:ea typeface="Cherry Cream Soda"/>
                <a:cs typeface="Cherry Cream Soda"/>
                <a:sym typeface="Cherry Cream Soda"/>
              </a:rPr>
              <a:t>absent</a:t>
            </a:r>
            <a:r>
              <a:rPr lang="en" sz="900">
                <a:latin typeface="Cherry Cream Soda"/>
                <a:ea typeface="Cherry Cream Soda"/>
                <a:cs typeface="Cherry Cream Soda"/>
                <a:sym typeface="Cherry Cream Soda"/>
              </a:rPr>
              <a:t>,</a:t>
            </a:r>
            <a:r>
              <a:rPr lang="en" sz="900">
                <a:solidFill>
                  <a:schemeClr val="dk1"/>
                </a:solidFill>
                <a:latin typeface="Cherry Cream Soda"/>
                <a:ea typeface="Cherry Cream Soda"/>
                <a:cs typeface="Cherry Cream Soda"/>
                <a:sym typeface="Cherry Cream Soda"/>
              </a:rPr>
              <a:t> check GOOGLE CLASSROOM!</a:t>
            </a:r>
          </a:p>
        </p:txBody>
      </p:sp>
      <p:sp>
        <p:nvSpPr>
          <p:cNvPr id="377" name="Shape 377"/>
          <p:cNvSpPr txBox="1"/>
          <p:nvPr/>
        </p:nvSpPr>
        <p:spPr>
          <a:xfrm>
            <a:off x="693225" y="68513"/>
            <a:ext cx="2130900" cy="5142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Luckiest Guy"/>
                <a:ea typeface="Luckiest Guy"/>
                <a:cs typeface="Luckiest Guy"/>
                <a:sym typeface="Luckiest Guy"/>
              </a:rPr>
              <a:t>Learning Target:</a:t>
            </a:r>
          </a:p>
        </p:txBody>
      </p:sp>
      <p:sp>
        <p:nvSpPr>
          <p:cNvPr id="378" name="Shape 378"/>
          <p:cNvSpPr txBox="1"/>
          <p:nvPr/>
        </p:nvSpPr>
        <p:spPr>
          <a:xfrm>
            <a:off x="6894998" y="2155975"/>
            <a:ext cx="2325000" cy="3777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Luckiest Guy"/>
                <a:ea typeface="Luckiest Guy"/>
                <a:cs typeface="Luckiest Guy"/>
                <a:sym typeface="Luckiest Guy"/>
              </a:rPr>
              <a:t>Essential Questions</a:t>
            </a:r>
            <a:r>
              <a:rPr lang="en" sz="1800">
                <a:latin typeface="Luckiest Guy"/>
                <a:ea typeface="Luckiest Guy"/>
                <a:cs typeface="Luckiest Guy"/>
                <a:sym typeface="Luckiest Guy"/>
              </a:rPr>
              <a:t>: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rPr>
              <a:t>What is empathy? Why is it an important human characteristic?</a:t>
            </a:r>
          </a:p>
        </p:txBody>
      </p:sp>
      <p:sp>
        <p:nvSpPr>
          <p:cNvPr id="379" name="Shape 379"/>
          <p:cNvSpPr txBox="1"/>
          <p:nvPr/>
        </p:nvSpPr>
        <p:spPr>
          <a:xfrm>
            <a:off x="6460375" y="3657150"/>
            <a:ext cx="2530200" cy="5142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Luckiest Guy"/>
                <a:ea typeface="Luckiest Guy"/>
                <a:cs typeface="Luckiest Guy"/>
                <a:sym typeface="Luckiest Guy"/>
              </a:rPr>
              <a:t>ABSENT/MISSING/LATE:</a:t>
            </a:r>
          </a:p>
        </p:txBody>
      </p:sp>
      <p:sp>
        <p:nvSpPr>
          <p:cNvPr id="380" name="Shape 380"/>
          <p:cNvSpPr txBox="1"/>
          <p:nvPr/>
        </p:nvSpPr>
        <p:spPr>
          <a:xfrm>
            <a:off x="42319" y="848719"/>
            <a:ext cx="2781900" cy="3777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Luckiest Guy"/>
                <a:ea typeface="Luckiest Guy"/>
                <a:cs typeface="Luckiest Guy"/>
                <a:sym typeface="Luckiest Guy"/>
              </a:rPr>
              <a:t>LESSON:</a:t>
            </a:r>
          </a:p>
        </p:txBody>
      </p:sp>
      <p:sp>
        <p:nvSpPr>
          <p:cNvPr id="381" name="Shape 381"/>
          <p:cNvSpPr txBox="1"/>
          <p:nvPr/>
        </p:nvSpPr>
        <p:spPr>
          <a:xfrm rot="-1227462">
            <a:off x="3788016" y="3468828"/>
            <a:ext cx="2781850" cy="514221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>
              <a:latin typeface="Luckiest Guy"/>
              <a:ea typeface="Luckiest Guy"/>
              <a:cs typeface="Luckiest Guy"/>
              <a:sym typeface="Luckiest Guy"/>
            </a:endParaRPr>
          </a:p>
        </p:txBody>
      </p:sp>
      <p:sp>
        <p:nvSpPr>
          <p:cNvPr id="382" name="Shape 382"/>
          <p:cNvSpPr/>
          <p:nvPr/>
        </p:nvSpPr>
        <p:spPr>
          <a:xfrm>
            <a:off x="7646081" y="-11100"/>
            <a:ext cx="1497900" cy="340800"/>
          </a:xfrm>
          <a:prstGeom prst="rect">
            <a:avLst/>
          </a:prstGeom>
          <a:solidFill>
            <a:schemeClr val="accent3"/>
          </a:solidFill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68575" lIns="68575" rIns="68575" wrap="square" tIns="6857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3" name="Shape 383"/>
          <p:cNvSpPr txBox="1"/>
          <p:nvPr/>
        </p:nvSpPr>
        <p:spPr>
          <a:xfrm>
            <a:off x="7563394" y="38"/>
            <a:ext cx="1663200" cy="3408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>
                <a:latin typeface="Luckiest Guy"/>
                <a:ea typeface="Luckiest Guy"/>
                <a:cs typeface="Luckiest Guy"/>
                <a:sym typeface="Luckiest Guy"/>
              </a:rPr>
              <a:t>English 2R</a:t>
            </a:r>
          </a:p>
        </p:txBody>
      </p:sp>
      <p:sp>
        <p:nvSpPr>
          <p:cNvPr id="384" name="Shape 384"/>
          <p:cNvSpPr/>
          <p:nvPr/>
        </p:nvSpPr>
        <p:spPr>
          <a:xfrm>
            <a:off x="3072625" y="1068955"/>
            <a:ext cx="4414800" cy="1015800"/>
          </a:xfrm>
          <a:prstGeom prst="rect">
            <a:avLst/>
          </a:prstGeom>
          <a:solidFill>
            <a:schemeClr val="accent3"/>
          </a:solidFill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68575" lIns="68575" rIns="68575" wrap="square" tIns="6857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5" name="Shape 385"/>
          <p:cNvSpPr txBox="1"/>
          <p:nvPr/>
        </p:nvSpPr>
        <p:spPr>
          <a:xfrm>
            <a:off x="3100456" y="1115356"/>
            <a:ext cx="1327200" cy="5142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Luckiest Guy"/>
                <a:ea typeface="Luckiest Guy"/>
                <a:cs typeface="Luckiest Guy"/>
                <a:sym typeface="Luckiest Guy"/>
              </a:rPr>
              <a:t>Focus Standard:</a:t>
            </a:r>
          </a:p>
        </p:txBody>
      </p:sp>
      <p:sp>
        <p:nvSpPr>
          <p:cNvPr id="386" name="Shape 386"/>
          <p:cNvSpPr txBox="1"/>
          <p:nvPr/>
        </p:nvSpPr>
        <p:spPr>
          <a:xfrm>
            <a:off x="2971613" y="95756"/>
            <a:ext cx="4414800" cy="6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indent="-234950" lvl="0" marL="342900" rtl="0">
              <a:spcBef>
                <a:spcPts val="0"/>
              </a:spcBef>
              <a:buFont typeface="Happy Monkey"/>
              <a:buChar char="●"/>
            </a:pPr>
            <a:r>
              <a:t/>
            </a:r>
            <a:endParaRPr b="1" sz="110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387" name="Shape 387"/>
          <p:cNvSpPr txBox="1"/>
          <p:nvPr/>
        </p:nvSpPr>
        <p:spPr>
          <a:xfrm>
            <a:off x="4254975" y="1049650"/>
            <a:ext cx="31314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1100">
                <a:latin typeface="Happy Monkey"/>
                <a:ea typeface="Happy Monkey"/>
                <a:cs typeface="Happy Monkey"/>
                <a:sym typeface="Happy Monkey"/>
              </a:rPr>
              <a:t>CCSS.ELA-LITERACY.L.9-10.2</a:t>
            </a:r>
            <a:br>
              <a:rPr b="1" lang="en" sz="1100">
                <a:latin typeface="Happy Monkey"/>
                <a:ea typeface="Happy Monkey"/>
                <a:cs typeface="Happy Monkey"/>
                <a:sym typeface="Happy Monkey"/>
              </a:rPr>
            </a:br>
            <a:r>
              <a:rPr b="1" lang="en" sz="1100">
                <a:latin typeface="Happy Monkey"/>
                <a:ea typeface="Happy Monkey"/>
                <a:cs typeface="Happy Monkey"/>
                <a:sym typeface="Happy Monkey"/>
              </a:rPr>
              <a:t>Demonstrate command of the conventions of standard English capitalization, punctuation, and spelling when writing.</a:t>
            </a:r>
          </a:p>
        </p:txBody>
      </p:sp>
      <p:pic>
        <p:nvPicPr>
          <p:cNvPr descr="calendar clip art.png" id="388" name="Shape 388"/>
          <p:cNvPicPr preferRelativeResize="0"/>
          <p:nvPr/>
        </p:nvPicPr>
        <p:blipFill rotWithShape="1">
          <a:blip r:embed="rId3">
            <a:alphaModFix/>
          </a:blip>
          <a:srcRect b="0" l="0" r="0" t="13427"/>
          <a:stretch/>
        </p:blipFill>
        <p:spPr>
          <a:xfrm>
            <a:off x="7563656" y="399047"/>
            <a:ext cx="1531286" cy="1428320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</p:pic>
      <p:sp>
        <p:nvSpPr>
          <p:cNvPr id="389" name="Shape 389"/>
          <p:cNvSpPr/>
          <p:nvPr/>
        </p:nvSpPr>
        <p:spPr>
          <a:xfrm>
            <a:off x="7837602" y="799344"/>
            <a:ext cx="926100" cy="861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68575" lIns="68575" rIns="68575" wrap="square" tIns="6857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0" name="Shape 390"/>
          <p:cNvSpPr txBox="1"/>
          <p:nvPr/>
        </p:nvSpPr>
        <p:spPr>
          <a:xfrm>
            <a:off x="7663200" y="794813"/>
            <a:ext cx="1327200" cy="3294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1200">
                <a:latin typeface="Cherry Cream Soda"/>
                <a:ea typeface="Cherry Cream Soda"/>
                <a:cs typeface="Cherry Cream Soda"/>
                <a:sym typeface="Cherry Cream Soda"/>
              </a:rPr>
              <a:t>Thursday,</a:t>
            </a:r>
          </a:p>
          <a:p>
            <a:pPr lvl="0" rtl="0" algn="ctr">
              <a:spcBef>
                <a:spcPts val="0"/>
              </a:spcBef>
              <a:buNone/>
            </a:pPr>
            <a:r>
              <a:rPr b="1" lang="en" sz="1200">
                <a:latin typeface="Cherry Cream Soda"/>
                <a:ea typeface="Cherry Cream Soda"/>
                <a:cs typeface="Cherry Cream Soda"/>
                <a:sym typeface="Cherry Cream Soda"/>
              </a:rPr>
              <a:t>November</a:t>
            </a:r>
          </a:p>
        </p:txBody>
      </p:sp>
      <p:sp>
        <p:nvSpPr>
          <p:cNvPr id="391" name="Shape 391"/>
          <p:cNvSpPr txBox="1"/>
          <p:nvPr/>
        </p:nvSpPr>
        <p:spPr>
          <a:xfrm>
            <a:off x="7663294" y="1248769"/>
            <a:ext cx="1327200" cy="5142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700">
                <a:latin typeface="Cherry Cream Soda"/>
                <a:ea typeface="Cherry Cream Soda"/>
                <a:cs typeface="Cherry Cream Soda"/>
                <a:sym typeface="Cherry Cream Soda"/>
              </a:rPr>
              <a:t>9</a:t>
            </a:r>
          </a:p>
        </p:txBody>
      </p:sp>
      <p:sp>
        <p:nvSpPr>
          <p:cNvPr id="392" name="Shape 392"/>
          <p:cNvSpPr/>
          <p:nvPr/>
        </p:nvSpPr>
        <p:spPr>
          <a:xfrm>
            <a:off x="3194650" y="2311950"/>
            <a:ext cx="2972700" cy="2695800"/>
          </a:xfrm>
          <a:prstGeom prst="wedgeRectCallout">
            <a:avLst>
              <a:gd fmla="val -21250" name="adj1"/>
              <a:gd fmla="val 55754" name="adj2"/>
            </a:avLst>
          </a:prstGeom>
          <a:solidFill>
            <a:srgbClr val="FF797A"/>
          </a:solidFill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: </a:t>
            </a:r>
          </a:p>
        </p:txBody>
      </p:sp>
      <p:sp>
        <p:nvSpPr>
          <p:cNvPr id="393" name="Shape 393"/>
          <p:cNvSpPr txBox="1"/>
          <p:nvPr/>
        </p:nvSpPr>
        <p:spPr>
          <a:xfrm>
            <a:off x="3265500" y="2311950"/>
            <a:ext cx="2684400" cy="260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>
                <a:latin typeface="Bree Serif"/>
                <a:ea typeface="Bree Serif"/>
                <a:cs typeface="Bree Serif"/>
                <a:sym typeface="Bree Serif"/>
              </a:rPr>
              <a:t>Homework:</a:t>
            </a:r>
            <a:r>
              <a:rPr lang="en">
                <a:latin typeface="Bree Serif"/>
                <a:ea typeface="Bree Serif"/>
                <a:cs typeface="Bree Serif"/>
                <a:sym typeface="Bree Serif"/>
              </a:rPr>
              <a:t>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latin typeface="Bree Serif"/>
              <a:ea typeface="Bree Serif"/>
              <a:cs typeface="Bree Serif"/>
              <a:sym typeface="Bree Serif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latin typeface="Bree Serif"/>
              <a:ea typeface="Bree Serif"/>
              <a:cs typeface="Bree Serif"/>
              <a:sym typeface="Bree Serif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latin typeface="Bree Serif"/>
              <a:ea typeface="Bree Serif"/>
              <a:cs typeface="Bree Serif"/>
              <a:sym typeface="Bree Serif"/>
            </a:endParaRPr>
          </a:p>
          <a:p>
            <a:pPr lvl="0" rtl="0">
              <a:spcBef>
                <a:spcPts val="0"/>
              </a:spcBef>
              <a:buNone/>
            </a:pPr>
            <a:r>
              <a:rPr b="1" lang="en">
                <a:latin typeface="Bree Serif"/>
                <a:ea typeface="Bree Serif"/>
                <a:cs typeface="Bree Serif"/>
                <a:sym typeface="Bree Serif"/>
              </a:rPr>
              <a:t>Vocabulary</a:t>
            </a:r>
            <a:r>
              <a:rPr b="1" lang="en">
                <a:latin typeface="Luckiest Guy"/>
                <a:ea typeface="Luckiest Guy"/>
                <a:cs typeface="Luckiest Guy"/>
                <a:sym typeface="Luckiest Guy"/>
              </a:rPr>
              <a:t>: </a:t>
            </a:r>
          </a:p>
        </p:txBody>
      </p:sp>
      <p:sp>
        <p:nvSpPr>
          <p:cNvPr id="394" name="Shape 394"/>
          <p:cNvSpPr txBox="1"/>
          <p:nvPr/>
        </p:nvSpPr>
        <p:spPr>
          <a:xfrm>
            <a:off x="60875" y="1248775"/>
            <a:ext cx="2684400" cy="350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1800">
                <a:latin typeface="Bree Serif"/>
                <a:ea typeface="Bree Serif"/>
                <a:cs typeface="Bree Serif"/>
                <a:sym typeface="Bree Serif"/>
              </a:rPr>
              <a:t>Bell ringer: 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1800">
                <a:latin typeface="Bree Serif"/>
                <a:ea typeface="Bree Serif"/>
                <a:cs typeface="Bree Serif"/>
                <a:sym typeface="Bree Serif"/>
              </a:rPr>
              <a:t>1 See Reader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1" sz="1800">
              <a:latin typeface="Bree Serif"/>
              <a:ea typeface="Bree Serif"/>
              <a:cs typeface="Bree Serif"/>
              <a:sym typeface="Bree Serif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1" sz="1800">
              <a:latin typeface="Bree Serif"/>
              <a:ea typeface="Bree Serif"/>
              <a:cs typeface="Bree Serif"/>
              <a:sym typeface="Bree Serif"/>
            </a:endParaRPr>
          </a:p>
          <a:p>
            <a:pPr lvl="0" rtl="0">
              <a:spcBef>
                <a:spcPts val="0"/>
              </a:spcBef>
              <a:buNone/>
            </a:pPr>
            <a:r>
              <a:rPr b="1" lang="en" sz="1800">
                <a:latin typeface="Bree Serif"/>
                <a:ea typeface="Bree Serif"/>
                <a:cs typeface="Bree Serif"/>
                <a:sym typeface="Bree Serif"/>
              </a:rPr>
              <a:t>Agenda: 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ct val="100000"/>
              <a:buFont typeface="Bree Serif"/>
              <a:buAutoNum type="arabicPeriod"/>
            </a:pPr>
            <a:r>
              <a:rPr b="1" lang="en" sz="1800">
                <a:latin typeface="Bree Serif"/>
                <a:ea typeface="Bree Serif"/>
                <a:cs typeface="Bree Serif"/>
                <a:sym typeface="Bree Serif"/>
              </a:rPr>
              <a:t>Semicolon practice</a:t>
            </a:r>
          </a:p>
          <a:p>
            <a:pPr indent="-342900" lvl="0" marL="457200" rtl="0">
              <a:spcBef>
                <a:spcPts val="0"/>
              </a:spcBef>
              <a:buSzPct val="100000"/>
              <a:buFont typeface="Bree Serif"/>
              <a:buAutoNum type="arabicPeriod"/>
            </a:pPr>
            <a:r>
              <a:rPr b="1" lang="en" sz="1800">
                <a:latin typeface="Bree Serif"/>
                <a:ea typeface="Bree Serif"/>
                <a:cs typeface="Bree Serif"/>
                <a:sym typeface="Bree Serif"/>
              </a:rPr>
              <a:t>No Red Ink: Semicolon quiz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Teacher Planner">
      <a:dk1>
        <a:srgbClr val="000000"/>
      </a:dk1>
      <a:lt1>
        <a:srgbClr val="FFFFFF"/>
      </a:lt1>
      <a:dk2>
        <a:srgbClr val="3B63FF"/>
      </a:dk2>
      <a:lt2>
        <a:srgbClr val="EEECE1"/>
      </a:lt2>
      <a:accent1>
        <a:srgbClr val="1CC2FF"/>
      </a:accent1>
      <a:accent2>
        <a:srgbClr val="FF72D0"/>
      </a:accent2>
      <a:accent3>
        <a:srgbClr val="68D483"/>
      </a:accent3>
      <a:accent4>
        <a:srgbClr val="B26AFF"/>
      </a:accent4>
      <a:accent5>
        <a:srgbClr val="0EE3DF"/>
      </a:accent5>
      <a:accent6>
        <a:srgbClr val="FFB045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